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9" r:id="rId1"/>
  </p:sldMasterIdLst>
  <p:sldIdLst>
    <p:sldId id="267" r:id="rId2"/>
    <p:sldId id="259" r:id="rId3"/>
    <p:sldId id="257" r:id="rId4"/>
    <p:sldId id="258" r:id="rId5"/>
    <p:sldId id="260" r:id="rId6"/>
    <p:sldId id="265" r:id="rId7"/>
    <p:sldId id="261" r:id="rId8"/>
    <p:sldId id="262" r:id="rId9"/>
    <p:sldId id="263" r:id="rId10"/>
    <p:sldId id="264" r:id="rId11"/>
    <p:sldId id="266" r:id="rId12"/>
    <p:sldId id="269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20"/>
  </p:normalViewPr>
  <p:slideViewPr>
    <p:cSldViewPr snapToGrid="0" snapToObjects="1">
      <p:cViewPr>
        <p:scale>
          <a:sx n="107" d="100"/>
          <a:sy n="107" d="100"/>
        </p:scale>
        <p:origin x="7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81A0-FB7A-4357-8B37-1EC930D1E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3999"/>
            <a:ext cx="10668000" cy="19859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C075C-7238-4F43-87E7-63A35BE69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809999"/>
            <a:ext cx="10667998" cy="19859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67EEB-ABA8-4DA9-803B-0C6CD8A12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F4D57BDD-E64A-4D27-8978-82FFCA18A12C}" type="datetimeFigureOut">
              <a:rPr lang="en-US" smtClean="0"/>
              <a:t>10/21/21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FD314-1E75-41B9-A585-4F4A32A3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CC8E8-C649-4A81-BF53-F078B2A98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671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CE73F-2F7C-4941-9B13-ACB43A49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5239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C107E-F2BE-4057-B06B-1E50FD12B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3048000"/>
            <a:ext cx="10668000" cy="304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D7D8-1932-4215-A6E0-C16DA0DD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10/21/21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8B662-65E3-47B2-AD95-B041B57F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3DBC5-88B5-4F2A-A0E3-752CB421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926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6599DF-5B13-4800-ADD7-3A2A2F1C4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523999"/>
            <a:ext cx="2705100" cy="4572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91E12-22D9-4DA9-A336-EA6A8B9B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1524000"/>
            <a:ext cx="76200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2A1D5-B7EF-43A4-81EF-B5A7EA356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10/21/21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09DFB-4410-42BF-B886-C984E3A53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487E8-E9A0-429E-88E5-34B1BE86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45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A6A6-C260-4F8B-99DF-249C907B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6F8CB-5C97-4437-A672-4E43D0E5A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0C990-05C1-4ECD-A899-722057AEA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10/21/21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9811C-37A0-4DD1-8607-EFD4226E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AB506-9570-4D3E-804F-A184A73D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28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569B8-DEA4-4F12-9078-ECD731F2A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30351"/>
            <a:ext cx="10668000" cy="2279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D1F3B-E79C-4822-999D-205B0E76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4"/>
            <a:ext cx="10668000" cy="11831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5166-621E-4C71-A40F-64E51453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10/21/21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8A175-E39F-477F-997B-99FF8677A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9115F-5456-4FA3-8484-B1806E7C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2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BC5C-CCF0-4BA5-B102-213AC6FD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37E63-3B4F-4C2F-A87C-9533227EB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ACE3E-2FED-4289-B138-3EC282690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5DB51-20DA-4BEF-90BA-DDD37DC08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10/21/21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D22E1-F0DB-4CB7-B2E3-D578EEAA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9146B-54D6-4291-8EA2-64300248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0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4AE7-507A-4E14-96E2-5412FF8E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7048"/>
            <a:ext cx="10668000" cy="758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EE83-2945-4C22-9597-57F1F1262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2494D-AD1D-4CB7-A17C-B69079113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1" y="3059113"/>
            <a:ext cx="4572000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E4950-830D-4EE3-9F51-DD730255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7998" y="2286000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244AA-BDAA-4FDD-B742-449DF9057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0" y="3059113"/>
            <a:ext cx="4571998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78494-ECE0-41D2-97E2-CFAC0434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10/21/21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E4C20-6CC5-4259-B554-B19F1A7A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09AB13-CCCC-4074-9B66-CE0B3790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549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FB5FF-4FD1-4CE4-BBC5-E6402FE0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381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71AAD-C5B9-485B-84DD-60DAFD5F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10/21/21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CACFF-0406-4EE2-9E8F-F594B952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2A47E-1990-4B6B-BCCB-75B6F213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836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8FE4C-64F1-4C88-9D30-17F8131ED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10/21/21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D8FB3-6FA4-40A7-BDBF-76CD0F22F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49F41-A021-4490-BB80-C89DF029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038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CEF60-874B-45DE-BF65-CF0D0857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821113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757B0-722D-425F-8BD4-9CD9093BC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524000"/>
            <a:ext cx="6096000" cy="3810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B0F60-AADF-41C3-8BFC-B405E0A3F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048000"/>
            <a:ext cx="3821113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B1E11-97B6-42FD-9F45-6EDC3B83F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10/21/21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D7DA9-F910-4337-99A2-91F4EA36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3A2F2-339E-4406-9A90-534A38C5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81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1599-6E07-4A55-9B93-4CA5EFE3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524000"/>
            <a:ext cx="3810000" cy="1524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2C2D26-DACA-4941-955E-18F7E23675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3999" y="1524000"/>
            <a:ext cx="6095999" cy="381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DB26D-C5B0-41D6-A75F-F89A87BE2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3048000"/>
            <a:ext cx="3810000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304B6-48DF-41FA-A089-8C83BBA6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10/21/21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FB82F-A17A-4BC7-A522-CD934BC3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C530C-8824-4BE3-884E-2AFF30B5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40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B49B9-8C94-4604-AEEE-CB505196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3204E-CAF5-48A1-928F-757507EC4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3047999"/>
            <a:ext cx="10668000" cy="304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0D12-4B42-4790-8677-C9250F3CD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401594"/>
            <a:ext cx="30480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F4D57BDD-E64A-4D27-8978-82FFCA18A12C}" type="datetimeFigureOut">
              <a:rPr lang="en-US" smtClean="0"/>
              <a:pPr/>
              <a:t>10/21/21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B17CD-6C27-4CD1-B20D-EA4B8E54F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0" y="609600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A934F-C817-4C99-A2CF-C763A3F20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401594"/>
            <a:ext cx="2286000" cy="762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3717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8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7A11DEB-DF99-DC42-A3EA-EB2502B6C0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9" r="12"/>
          <a:stretch/>
        </p:blipFill>
        <p:spPr>
          <a:xfrm>
            <a:off x="1590804" y="0"/>
            <a:ext cx="9006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07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AD15F627-F039-3F40-9B4D-43D1B1F3D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198" y="0"/>
            <a:ext cx="91116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84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9C7BBC1-E238-1247-9E2A-996FEC4F0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087" y="0"/>
            <a:ext cx="9129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43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7368B3AC-567D-CD49-9149-614010372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419" y="0"/>
            <a:ext cx="9007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50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17B0EB2-BFC7-FC43-9C00-CB965877C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381" y="0"/>
            <a:ext cx="9047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64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text, bubble chart&#10;&#10;Description automatically generated">
            <a:extLst>
              <a:ext uri="{FF2B5EF4-FFF2-40B4-BE49-F238E27FC236}">
                <a16:creationId xmlns:a16="http://schemas.microsoft.com/office/drawing/2014/main" id="{BB09FF3A-70B1-D044-A780-C191E0C12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332" y="0"/>
            <a:ext cx="90993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74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9FCD26B8-AE98-E94C-8A28-C719FFB54D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9694" y="21551"/>
            <a:ext cx="9072612" cy="6836449"/>
          </a:xfrm>
        </p:spPr>
      </p:pic>
    </p:spTree>
    <p:extLst>
      <p:ext uri="{BB962C8B-B14F-4D97-AF65-F5344CB8AC3E}">
        <p14:creationId xmlns:p14="http://schemas.microsoft.com/office/powerpoint/2010/main" val="681189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087C8A8-43B8-8C4C-982B-B2840979D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192" y="0"/>
            <a:ext cx="91196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411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5F6C94B0-BF98-CC44-9BD5-FA058C20A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411" y="0"/>
            <a:ext cx="90851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77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7A1E224-C537-E84F-829F-4F779BE82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229" y="0"/>
            <a:ext cx="9091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95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F5BBB0E-6272-A541-A90F-075F04D1A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988" y="0"/>
            <a:ext cx="9082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703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bubble chart&#10;&#10;Description automatically generated">
            <a:extLst>
              <a:ext uri="{FF2B5EF4-FFF2-40B4-BE49-F238E27FC236}">
                <a16:creationId xmlns:a16="http://schemas.microsoft.com/office/drawing/2014/main" id="{3AD8F217-574E-3B44-B610-347F85F5F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990" y="0"/>
            <a:ext cx="9074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48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ubble chart&#10;&#10;Description automatically generated">
            <a:extLst>
              <a:ext uri="{FF2B5EF4-FFF2-40B4-BE49-F238E27FC236}">
                <a16:creationId xmlns:a16="http://schemas.microsoft.com/office/drawing/2014/main" id="{3667FFF9-E4BB-F246-94E0-F7A9A201A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368" y="0"/>
            <a:ext cx="9079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05283"/>
      </p:ext>
    </p:extLst>
  </p:cSld>
  <p:clrMapOvr>
    <a:masterClrMapping/>
  </p:clrMapOvr>
</p:sld>
</file>

<file path=ppt/theme/theme1.xml><?xml version="1.0" encoding="utf-8"?>
<a:theme xmlns:a="http://schemas.openxmlformats.org/drawingml/2006/main" name="TornVTI">
  <a:themeElements>
    <a:clrScheme name="AnalogousFromDarkSeedLeftStep">
      <a:dk1>
        <a:srgbClr val="000000"/>
      </a:dk1>
      <a:lt1>
        <a:srgbClr val="FFFFFF"/>
      </a:lt1>
      <a:dk2>
        <a:srgbClr val="213B39"/>
      </a:dk2>
      <a:lt2>
        <a:srgbClr val="E8E4E2"/>
      </a:lt2>
      <a:accent1>
        <a:srgbClr val="29A3E7"/>
      </a:accent1>
      <a:accent2>
        <a:srgbClr val="14B4AA"/>
      </a:accent2>
      <a:accent3>
        <a:srgbClr val="21B970"/>
      </a:accent3>
      <a:accent4>
        <a:srgbClr val="14BA26"/>
      </a:accent4>
      <a:accent5>
        <a:srgbClr val="4FB720"/>
      </a:accent5>
      <a:accent6>
        <a:srgbClr val="85AF13"/>
      </a:accent6>
      <a:hlink>
        <a:srgbClr val="3F9331"/>
      </a:hlink>
      <a:folHlink>
        <a:srgbClr val="7F7F7F"/>
      </a:folHlink>
    </a:clrScheme>
    <a:fontScheme name="Torn">
      <a:majorFont>
        <a:latin typeface="Impact"/>
        <a:ea typeface=""/>
        <a:cs typeface=""/>
      </a:majorFont>
      <a:minorFont>
        <a:latin typeface="Arial Nova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rnVTI" id="{D93270A2-BAD7-4DCC-9D1D-3427EACCFA88}" vid="{1B17486C-9B79-43FC-98F9-5BF7AA5600D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Crime Prevention Document" ma:contentTypeID="0x010100A85AD0C04AA142B6BAF633C1CED63B713C00ACC8B31AA3AF1A49A2B9DA2AFC050ACA" ma:contentTypeVersion="20" ma:contentTypeDescription=" " ma:contentTypeScope="" ma:versionID="4e818d9edea991abd9cf3280c278ba74">
  <xsd:schema xmlns:xsd="http://www.w3.org/2001/XMLSchema" xmlns:xs="http://www.w3.org/2001/XMLSchema" xmlns:p="http://schemas.microsoft.com/office/2006/metadata/properties" xmlns:ns2="ff474889-dd08-4d8b-adec-675e6e3c60d8" xmlns:ns3="a3c222db-0872-492f-84e0-6f6a325d40ee" targetNamespace="http://schemas.microsoft.com/office/2006/metadata/properties" ma:root="true" ma:fieldsID="a81fe1ca71e14952bb994f93b2ff9fff" ns2:_="" ns3:_="">
    <xsd:import namespace="ff474889-dd08-4d8b-adec-675e6e3c60d8"/>
    <xsd:import namespace="a3c222db-0872-492f-84e0-6f6a325d40ee"/>
    <xsd:element name="properties">
      <xsd:complexType>
        <xsd:sequence>
          <xsd:element name="documentManagement">
            <xsd:complexType>
              <xsd:all>
                <xsd:element ref="ns2:cf723cf4f6294ac786df8ce0a748dce8" minOccurs="0"/>
                <xsd:element ref="ns2:TaxCatchAll" minOccurs="0"/>
                <xsd:element ref="ns2:TaxCatchAllLabel" minOccurs="0"/>
                <xsd:element ref="ns2:jb0de648659b4ccc8315826f37e199da" minOccurs="0"/>
                <xsd:element ref="ns2:b29990bc71ee4cadab55254fffefc073" minOccurs="0"/>
                <xsd:element ref="ns2:p0b7f31e380949049e65fd992a8383f1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474889-dd08-4d8b-adec-675e6e3c60d8" elementFormDefault="qualified">
    <xsd:import namespace="http://schemas.microsoft.com/office/2006/documentManagement/types"/>
    <xsd:import namespace="http://schemas.microsoft.com/office/infopath/2007/PartnerControls"/>
    <xsd:element name="cf723cf4f6294ac786df8ce0a748dce8" ma:index="8" ma:taxonomy="true" ma:internalName="cf723cf4f6294ac786df8ce0a748dce8" ma:taxonomyFieldName="Year" ma:displayName="Year" ma:readOnly="false" ma:default="2;#2020|b5a8e3c3-c376-468f-966b-959e85acff83" ma:fieldId="{cf723cf4-f629-4ac7-86df-8ce0a748dce8}" ma:sspId="6be35c7e-fc95-41ab-9e72-a2445f84d619" ma:termSetId="cd130b44-332d-48b5-a541-332e3698f6f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6289865e-45bb-4386-96bd-fd405ac4b655}" ma:internalName="TaxCatchAll" ma:showField="CatchAllData" ma:web="ff474889-dd08-4d8b-adec-675e6e3c60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6289865e-45bb-4386-96bd-fd405ac4b655}" ma:internalName="TaxCatchAllLabel" ma:readOnly="true" ma:showField="CatchAllDataLabel" ma:web="ff474889-dd08-4d8b-adec-675e6e3c60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jb0de648659b4ccc8315826f37e199da" ma:index="12" ma:taxonomy="true" ma:internalName="jb0de648659b4ccc8315826f37e199da" ma:taxonomyFieldName="Document_x0020_Status" ma:displayName="Document Status" ma:readOnly="false" ma:default="1;#Draft|2b4831c4-5e06-4503-882e-b0854dc977be" ma:fieldId="{3b0de648-659b-4ccc-8315-826f37e199da}" ma:sspId="6be35c7e-fc95-41ab-9e72-a2445f84d619" ma:termSetId="56ecd3ec-27cf-4732-8d9c-e53480740cb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29990bc71ee4cadab55254fffefc073" ma:index="14" nillable="true" ma:taxonomy="true" ma:internalName="b29990bc71ee4cadab55254fffefc073" ma:taxonomyFieldName="Crime_x0020_Prevention_x0020_Document_x0020_Type" ma:displayName="Crime Prevention Document Type" ma:readOnly="false" ma:default="" ma:fieldId="{b29990bc-71ee-4cad-ab55-254fffefc073}" ma:sspId="6be35c7e-fc95-41ab-9e72-a2445f84d619" ma:termSetId="9fb29da0-b8b2-4170-8d82-a1fdde61e31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0b7f31e380949049e65fd992a8383f1" ma:index="16" nillable="true" ma:taxonomy="true" ma:internalName="p0b7f31e380949049e65fd992a8383f1" ma:taxonomyFieldName="Crime_x0020_Prevention_x0020_Pillar" ma:displayName="Crime Prevention Pillar" ma:readOnly="false" ma:default="" ma:fieldId="{90b7f31e-3809-4904-9e65-fd992a8383f1}" ma:taxonomyMulti="true" ma:sspId="6be35c7e-fc95-41ab-9e72-a2445f84d619" ma:termSetId="fce556b4-a3a6-4974-8c1f-50c0daad7fb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c222db-0872-492f-84e0-6f6a325d40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24" nillable="true" ma:displayName="Tags" ma:internalName="MediaServiceAutoTags" ma:readOnly="true">
      <xsd:simpleType>
        <xsd:restriction base="dms:Text"/>
      </xsd:simpleType>
    </xsd:element>
    <xsd:element name="MediaServiceOCR" ma:index="2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9" nillable="true" ma:displayName="Location" ma:internalName="MediaServiceLocation" ma:readOnly="true">
      <xsd:simpleType>
        <xsd:restriction base="dms:Text"/>
      </xsd:simpleType>
    </xsd:element>
    <xsd:element name="MediaLengthInSeconds" ma:index="3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29990bc71ee4cadab55254fffefc073 xmlns="ff474889-dd08-4d8b-adec-675e6e3c60d8">
      <Terms xmlns="http://schemas.microsoft.com/office/infopath/2007/PartnerControls"/>
    </b29990bc71ee4cadab55254fffefc073>
    <p0b7f31e380949049e65fd992a8383f1 xmlns="ff474889-dd08-4d8b-adec-675e6e3c60d8">
      <Terms xmlns="http://schemas.microsoft.com/office/infopath/2007/PartnerControls">
        <TermInfo xmlns="http://schemas.microsoft.com/office/infopath/2007/PartnerControls">
          <TermName xmlns="http://schemas.microsoft.com/office/infopath/2007/PartnerControls">Youth</TermName>
          <TermId xmlns="http://schemas.microsoft.com/office/infopath/2007/PartnerControls">9b666d04-07a9-48e7-8591-7537528695ba</TermId>
        </TermInfo>
      </Terms>
    </p0b7f31e380949049e65fd992a8383f1>
    <TaxCatchAll xmlns="ff474889-dd08-4d8b-adec-675e6e3c60d8">
      <Value>30</Value>
      <Value>78</Value>
      <Value>1</Value>
    </TaxCatchAll>
    <jb0de648659b4ccc8315826f37e199da xmlns="ff474889-dd08-4d8b-adec-675e6e3c60d8">
      <Terms xmlns="http://schemas.microsoft.com/office/infopath/2007/PartnerControls">
        <TermInfo xmlns="http://schemas.microsoft.com/office/infopath/2007/PartnerControls">
          <TermName xmlns="http://schemas.microsoft.com/office/infopath/2007/PartnerControls">Draft</TermName>
          <TermId xmlns="http://schemas.microsoft.com/office/infopath/2007/PartnerControls">2b4831c4-5e06-4503-882e-b0854dc977be</TermId>
        </TermInfo>
      </Terms>
    </jb0de648659b4ccc8315826f37e199da>
    <cf723cf4f6294ac786df8ce0a748dce8 xmlns="ff474889-dd08-4d8b-adec-675e6e3c60d8">
      <Terms xmlns="http://schemas.microsoft.com/office/infopath/2007/PartnerControls">
        <TermInfo xmlns="http://schemas.microsoft.com/office/infopath/2007/PartnerControls">
          <TermName xmlns="http://schemas.microsoft.com/office/infopath/2007/PartnerControls">2021</TermName>
          <TermId xmlns="http://schemas.microsoft.com/office/infopath/2007/PartnerControls">de041082-a03f-4749-b72b-5733ab6123dd</TermId>
        </TermInfo>
      </Terms>
    </cf723cf4f6294ac786df8ce0a748dce8>
  </documentManagement>
</p:properties>
</file>

<file path=customXml/itemProps1.xml><?xml version="1.0" encoding="utf-8"?>
<ds:datastoreItem xmlns:ds="http://schemas.openxmlformats.org/officeDocument/2006/customXml" ds:itemID="{1F929B93-C3A9-4998-9064-61A63576CB1A}"/>
</file>

<file path=customXml/itemProps2.xml><?xml version="1.0" encoding="utf-8"?>
<ds:datastoreItem xmlns:ds="http://schemas.openxmlformats.org/officeDocument/2006/customXml" ds:itemID="{026BF10E-C167-4A0B-9B91-6B6FC9B68053}"/>
</file>

<file path=customXml/itemProps3.xml><?xml version="1.0" encoding="utf-8"?>
<ds:datastoreItem xmlns:ds="http://schemas.openxmlformats.org/officeDocument/2006/customXml" ds:itemID="{90AD9D21-0DDE-4AC1-A26F-915E6B6C032C}"/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Macintosh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Arial Nova Cond</vt:lpstr>
      <vt:lpstr>Impact</vt:lpstr>
      <vt:lpstr>TornVTI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 Prapavessis</dc:creator>
  <cp:lastModifiedBy>Dani Prapavessis</cp:lastModifiedBy>
  <cp:revision>4</cp:revision>
  <dcterms:created xsi:type="dcterms:W3CDTF">2021-10-19T18:58:22Z</dcterms:created>
  <dcterms:modified xsi:type="dcterms:W3CDTF">2021-10-21T13:49:30Z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ime_x0020_Prevention_x0020_Category">
    <vt:lpwstr/>
  </property>
  <property fmtid="{D5CDD505-2E9C-101B-9397-08002B2CF9AE}" pid="3" name="Year">
    <vt:lpwstr>78;#2021|de041082-a03f-4749-b72b-5733ab6123dd</vt:lpwstr>
  </property>
  <property fmtid="{D5CDD505-2E9C-101B-9397-08002B2CF9AE}" pid="4" name="Crime_x0020_Prevention_x0020_Document_x0020_Type">
    <vt:lpwstr/>
  </property>
  <property fmtid="{D5CDD505-2E9C-101B-9397-08002B2CF9AE}" pid="5" name="ContentTypeId">
    <vt:lpwstr>0x010100A85AD0C04AA142B6BAF633C1CED63B713C00ACC8B31AA3AF1A49A2B9DA2AFC050ACA</vt:lpwstr>
  </property>
  <property fmtid="{D5CDD505-2E9C-101B-9397-08002B2CF9AE}" pid="6" name="Crime Prevention Pillar">
    <vt:lpwstr>30;#Youth|9b666d04-07a9-48e7-8591-7537528695ba</vt:lpwstr>
  </property>
  <property fmtid="{D5CDD505-2E9C-101B-9397-08002B2CF9AE}" pid="7" name="ld224bcfc3334ad59ca866b982a2c91d">
    <vt:lpwstr/>
  </property>
  <property fmtid="{D5CDD505-2E9C-101B-9397-08002B2CF9AE}" pid="8" name="Document Status">
    <vt:lpwstr>1;#Draft|2b4831c4-5e06-4503-882e-b0854dc977be</vt:lpwstr>
  </property>
  <property fmtid="{D5CDD505-2E9C-101B-9397-08002B2CF9AE}" pid="9" name="Active">
    <vt:bool>true</vt:bool>
  </property>
  <property fmtid="{D5CDD505-2E9C-101B-9397-08002B2CF9AE}" pid="10" name="Crime Prevention Document Type">
    <vt:lpwstr/>
  </property>
  <property fmtid="{D5CDD505-2E9C-101B-9397-08002B2CF9AE}" pid="11" name="Crime Prevention Category">
    <vt:lpwstr/>
  </property>
</Properties>
</file>