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modernComment_113_DA9F70F6.xml" ContentType="application/vnd.ms-powerpoint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57" r:id="rId6"/>
    <p:sldId id="268" r:id="rId7"/>
    <p:sldId id="267" r:id="rId8"/>
    <p:sldId id="269" r:id="rId9"/>
    <p:sldId id="271" r:id="rId10"/>
    <p:sldId id="275" r:id="rId11"/>
    <p:sldId id="276" r:id="rId12"/>
    <p:sldId id="277" r:id="rId13"/>
    <p:sldId id="278" r:id="rId14"/>
    <p:sldId id="279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CF9A00-080F-4792-C096-6D86F08BD311}" name="Luqman, Ahmad" initials="LA" userId="S::ahmad.luqman@ottawa.ca::89ca0fc8-f165-4c69-88d7-a39c717924e4" providerId="AD"/>
  <p188:author id="{51E583EB-1E27-157C-9227-162DA70156E5}" name="Haggard, Jessica" initials="HJ" userId="S::jessica.haggard@ottawa.ca::c82d53d5-624a-4289-a5ef-947d0aef935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gard, Jessica" initials="HJ" lastIdx="1" clrIdx="0">
    <p:extLst>
      <p:ext uri="{19B8F6BF-5375-455C-9EA6-DF929625EA0E}">
        <p15:presenceInfo xmlns:p15="http://schemas.microsoft.com/office/powerpoint/2012/main" userId="S::jessica.haggard@ottawa.ca::c82d53d5-624a-4289-a5ef-947d0aef9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81D9"/>
    <a:srgbClr val="5DBA8A"/>
    <a:srgbClr val="A1D1C0"/>
    <a:srgbClr val="0CC785"/>
    <a:srgbClr val="0B287D"/>
    <a:srgbClr val="0E0987"/>
    <a:srgbClr val="410D94"/>
    <a:srgbClr val="188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qman, Ahmad" userId="89ca0fc8-f165-4c69-88d7-a39c717924e4" providerId="ADAL" clId="{62F7E792-2CE2-4217-800B-959D9747BA40}"/>
    <pc:docChg chg="modSld">
      <pc:chgData name="Luqman, Ahmad" userId="89ca0fc8-f165-4c69-88d7-a39c717924e4" providerId="ADAL" clId="{62F7E792-2CE2-4217-800B-959D9747BA40}" dt="2021-10-19T19:15:24.621" v="19" actId="20577"/>
      <pc:docMkLst>
        <pc:docMk/>
      </pc:docMkLst>
      <pc:sldChg chg="modSp mod">
        <pc:chgData name="Luqman, Ahmad" userId="89ca0fc8-f165-4c69-88d7-a39c717924e4" providerId="ADAL" clId="{62F7E792-2CE2-4217-800B-959D9747BA40}" dt="2021-10-19T19:15:24.621" v="19" actId="20577"/>
        <pc:sldMkLst>
          <pc:docMk/>
          <pc:sldMk cId="109857222" sldId="256"/>
        </pc:sldMkLst>
        <pc:spChg chg="mod">
          <ac:chgData name="Luqman, Ahmad" userId="89ca0fc8-f165-4c69-88d7-a39c717924e4" providerId="ADAL" clId="{62F7E792-2CE2-4217-800B-959D9747BA40}" dt="2021-10-19T19:15:24.621" v="19" actId="20577"/>
          <ac:spMkLst>
            <pc:docMk/>
            <pc:sldMk cId="109857222" sldId="256"/>
            <ac:spMk id="5" creationId="{BB2145B9-2726-4B53-82BA-F457F8ED9779}"/>
          </ac:spMkLst>
        </pc:spChg>
      </pc:sldChg>
    </pc:docChg>
  </pc:docChgLst>
  <pc:docChgLst>
    <pc:chgData name="Mohamed, Fowzia" userId="b7adedb6-91eb-4454-a718-942db019a42c" providerId="ADAL" clId="{F3015E6F-E8D3-4B79-861C-4D78E6C26645}"/>
    <pc:docChg chg="modSld">
      <pc:chgData name="Mohamed, Fowzia" userId="b7adedb6-91eb-4454-a718-942db019a42c" providerId="ADAL" clId="{F3015E6F-E8D3-4B79-861C-4D78E6C26645}" dt="2022-10-03T15:47:04.736" v="1" actId="20577"/>
      <pc:docMkLst>
        <pc:docMk/>
      </pc:docMkLst>
      <pc:sldChg chg="modSp mod">
        <pc:chgData name="Mohamed, Fowzia" userId="b7adedb6-91eb-4454-a718-942db019a42c" providerId="ADAL" clId="{F3015E6F-E8D3-4B79-861C-4D78E6C26645}" dt="2022-10-03T15:47:04.736" v="1" actId="20577"/>
        <pc:sldMkLst>
          <pc:docMk/>
          <pc:sldMk cId="109857222" sldId="256"/>
        </pc:sldMkLst>
        <pc:spChg chg="mod">
          <ac:chgData name="Mohamed, Fowzia" userId="b7adedb6-91eb-4454-a718-942db019a42c" providerId="ADAL" clId="{F3015E6F-E8D3-4B79-861C-4D78E6C26645}" dt="2022-10-03T15:47:04.736" v="1" actId="20577"/>
          <ac:spMkLst>
            <pc:docMk/>
            <pc:sldMk cId="109857222" sldId="256"/>
            <ac:spMk id="5" creationId="{BB2145B9-2726-4B53-82BA-F457F8ED9779}"/>
          </ac:spMkLst>
        </pc:spChg>
      </pc:sldChg>
    </pc:docChg>
  </pc:docChgLst>
</pc:chgInfo>
</file>

<file path=ppt/comments/modernComment_113_DA9F70F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0982EBA-9228-47B0-AE5B-E7F406216F62}" authorId="{51E583EB-1E27-157C-9227-162DA70156E5}" status="resolved" created="2020-11-10T20:33:07.95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67882230" sldId="275"/>
      <ac:spMk id="10" creationId="{99593EE4-C19E-47E7-ABE3-7D4EFFC36AC5}"/>
    </ac:deMkLst>
    <p188:replyLst>
      <p188:reply id="{DE4A3F90-95F9-44E4-B152-A8969E924EDD}" authorId="{1DCF9A00-080F-4792-C096-6D86F08BD311}" created="2020-11-10T20:52:52.995">
        <p188:txBody>
          <a:bodyPr/>
          <a:lstStyle/>
          <a:p>
            <a:r>
              <a:rPr lang="en-US"/>
              <a:t>I believe all applicants require a reference. Can you check how it appears on the survey monkey application?</a:t>
            </a:r>
          </a:p>
        </p188:txBody>
      </p188:reply>
      <p188:reply id="{22C7F2A6-5DBA-47BA-9BFA-2A23F08DA31B}" authorId="{51E583EB-1E27-157C-9227-162DA70156E5}" created="2020-11-10T20:57:54.585">
        <p188:txBody>
          <a:bodyPr/>
          <a:lstStyle/>
          <a:p>
            <a:r>
              <a:rPr lang="en-US"/>
              <a:t>[@Luqman, Ahmad] You're right, I just checked (my bad). That must have happened after I ducked out for a few days lol. I will make sure this is reflected</a:t>
            </a:r>
          </a:p>
        </p188:txBody>
      </p188:reply>
    </p188:replyLst>
    <p188:txBody>
      <a:bodyPr/>
      <a:lstStyle/>
      <a:p>
        <a:r>
          <a:rPr lang="en-US"/>
          <a:t>Need clarification about who is required to provide community reference. In early talks, it was only youth not applying alongside a community org [@Luqman, Ahmad] 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6AC56C-4385-439C-8F8C-F09A566B451A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676C2E-4C2B-4328-B8DE-2989AF2758A0}">
      <dgm:prSet custT="1"/>
      <dgm:spPr/>
      <dgm:t>
        <a:bodyPr/>
        <a:lstStyle/>
        <a:p>
          <a:r>
            <a:rPr lang="en-US" sz="2500" b="1"/>
            <a:t>Videos </a:t>
          </a:r>
          <a:endParaRPr lang="en-US" sz="2500"/>
        </a:p>
      </dgm:t>
    </dgm:pt>
    <dgm:pt modelId="{73EBCC03-2325-49E6-B089-9509E545D4F9}" type="parTrans" cxnId="{9E23C591-EC59-449E-8E8D-3568B15090D3}">
      <dgm:prSet/>
      <dgm:spPr/>
      <dgm:t>
        <a:bodyPr/>
        <a:lstStyle/>
        <a:p>
          <a:endParaRPr lang="en-US"/>
        </a:p>
      </dgm:t>
    </dgm:pt>
    <dgm:pt modelId="{0A5A63B5-46EC-42FC-8424-C5FD12FC9920}" type="sibTrans" cxnId="{9E23C591-EC59-449E-8E8D-3568B15090D3}">
      <dgm:prSet/>
      <dgm:spPr/>
      <dgm:t>
        <a:bodyPr/>
        <a:lstStyle/>
        <a:p>
          <a:endParaRPr lang="en-US"/>
        </a:p>
      </dgm:t>
    </dgm:pt>
    <dgm:pt modelId="{28DAFCCE-8352-4C50-985A-1782D94EB448}">
      <dgm:prSet custT="1"/>
      <dgm:spPr/>
      <dgm:t>
        <a:bodyPr/>
        <a:lstStyle/>
        <a:p>
          <a:r>
            <a:rPr lang="en-US" sz="2500" b="1"/>
            <a:t>Podcasts</a:t>
          </a:r>
          <a:r>
            <a:rPr lang="en-US" sz="2000" b="1"/>
            <a:t> </a:t>
          </a:r>
          <a:endParaRPr lang="en-US" sz="2000"/>
        </a:p>
      </dgm:t>
    </dgm:pt>
    <dgm:pt modelId="{B5411063-D945-48B0-931A-AA6C9372CA06}" type="parTrans" cxnId="{557391E1-E9ED-4BBE-ADF0-864F104C38E9}">
      <dgm:prSet/>
      <dgm:spPr/>
      <dgm:t>
        <a:bodyPr/>
        <a:lstStyle/>
        <a:p>
          <a:endParaRPr lang="en-US"/>
        </a:p>
      </dgm:t>
    </dgm:pt>
    <dgm:pt modelId="{D5E1EE2B-34BC-4899-8BBF-4FEAE7DD5A30}" type="sibTrans" cxnId="{557391E1-E9ED-4BBE-ADF0-864F104C38E9}">
      <dgm:prSet/>
      <dgm:spPr/>
      <dgm:t>
        <a:bodyPr/>
        <a:lstStyle/>
        <a:p>
          <a:endParaRPr lang="en-US"/>
        </a:p>
      </dgm:t>
    </dgm:pt>
    <dgm:pt modelId="{9759BF00-992E-4EAC-8399-D8F0CF548535}">
      <dgm:prSet custT="1"/>
      <dgm:spPr/>
      <dgm:t>
        <a:bodyPr/>
        <a:lstStyle/>
        <a:p>
          <a:r>
            <a:rPr lang="en-US" sz="2500" b="1"/>
            <a:t>Social media campaigns, challenges, and trends </a:t>
          </a:r>
          <a:endParaRPr lang="en-US" sz="2500"/>
        </a:p>
      </dgm:t>
    </dgm:pt>
    <dgm:pt modelId="{E30FC0DF-F4D4-45AE-B8B6-E8E622635ED6}" type="parTrans" cxnId="{0D475C9A-C6AE-41EF-905F-8579DE88C4A2}">
      <dgm:prSet/>
      <dgm:spPr/>
      <dgm:t>
        <a:bodyPr/>
        <a:lstStyle/>
        <a:p>
          <a:endParaRPr lang="en-US"/>
        </a:p>
      </dgm:t>
    </dgm:pt>
    <dgm:pt modelId="{A1195F6E-FF40-4E03-A297-043F9D804FDA}" type="sibTrans" cxnId="{0D475C9A-C6AE-41EF-905F-8579DE88C4A2}">
      <dgm:prSet/>
      <dgm:spPr/>
      <dgm:t>
        <a:bodyPr/>
        <a:lstStyle/>
        <a:p>
          <a:endParaRPr lang="en-US"/>
        </a:p>
      </dgm:t>
    </dgm:pt>
    <dgm:pt modelId="{CA9799F6-D95A-4F5B-B883-83DFB861E18F}">
      <dgm:prSet custT="1"/>
      <dgm:spPr/>
      <dgm:t>
        <a:bodyPr/>
        <a:lstStyle/>
        <a:p>
          <a:r>
            <a:rPr lang="en-US" sz="2500" b="1"/>
            <a:t>Visual arts </a:t>
          </a:r>
          <a:endParaRPr lang="en-US" sz="2500"/>
        </a:p>
      </dgm:t>
    </dgm:pt>
    <dgm:pt modelId="{DF292913-EFDE-4D5B-96F9-D92851018447}" type="parTrans" cxnId="{C1690E6E-26D5-4FB5-B26A-6EBFDB0150D4}">
      <dgm:prSet/>
      <dgm:spPr/>
      <dgm:t>
        <a:bodyPr/>
        <a:lstStyle/>
        <a:p>
          <a:endParaRPr lang="en-US"/>
        </a:p>
      </dgm:t>
    </dgm:pt>
    <dgm:pt modelId="{B062376A-6A70-4664-B62E-72953D6DA487}" type="sibTrans" cxnId="{C1690E6E-26D5-4FB5-B26A-6EBFDB0150D4}">
      <dgm:prSet/>
      <dgm:spPr/>
      <dgm:t>
        <a:bodyPr/>
        <a:lstStyle/>
        <a:p>
          <a:endParaRPr lang="en-US"/>
        </a:p>
      </dgm:t>
    </dgm:pt>
    <dgm:pt modelId="{DDC295D3-1135-4173-8AF4-68F18A4BC3CA}">
      <dgm:prSet custT="1"/>
      <dgm:spPr/>
      <dgm:t>
        <a:bodyPr/>
        <a:lstStyle/>
        <a:p>
          <a:pPr rtl="0"/>
          <a:r>
            <a:rPr lang="en-US" sz="2500" b="1"/>
            <a:t>Music</a:t>
          </a:r>
          <a:endParaRPr lang="en-US" sz="1700" b="0">
            <a:latin typeface="Calibri Light" panose="020F0302020204030204"/>
          </a:endParaRPr>
        </a:p>
      </dgm:t>
    </dgm:pt>
    <dgm:pt modelId="{1AC58C86-93C3-420A-95ED-CD49E1A7C7C6}" type="parTrans" cxnId="{DD90D7C6-5E8A-4DB0-927C-F7AE32BF9AFF}">
      <dgm:prSet/>
      <dgm:spPr/>
      <dgm:t>
        <a:bodyPr/>
        <a:lstStyle/>
        <a:p>
          <a:endParaRPr lang="en-US"/>
        </a:p>
      </dgm:t>
    </dgm:pt>
    <dgm:pt modelId="{A574BFCD-3B72-44C4-BE31-CEFF05E57A8D}" type="sibTrans" cxnId="{DD90D7C6-5E8A-4DB0-927C-F7AE32BF9AFF}">
      <dgm:prSet/>
      <dgm:spPr/>
      <dgm:t>
        <a:bodyPr/>
        <a:lstStyle/>
        <a:p>
          <a:endParaRPr lang="en-US"/>
        </a:p>
      </dgm:t>
    </dgm:pt>
    <dgm:pt modelId="{FF7B8375-1D9D-4654-B589-1093DC10B275}">
      <dgm:prSet custT="1"/>
      <dgm:spPr/>
      <dgm:t>
        <a:bodyPr/>
        <a:lstStyle/>
        <a:p>
          <a:r>
            <a:rPr lang="en-US" sz="2500" b="1"/>
            <a:t>Spoken word </a:t>
          </a:r>
          <a:endParaRPr lang="en-US" sz="2500"/>
        </a:p>
      </dgm:t>
    </dgm:pt>
    <dgm:pt modelId="{DCC0008B-31FE-4001-88DE-5F82603DDAE0}" type="parTrans" cxnId="{CF9CD102-ED2B-41DD-BF9E-8440C0B48D6B}">
      <dgm:prSet/>
      <dgm:spPr/>
      <dgm:t>
        <a:bodyPr/>
        <a:lstStyle/>
        <a:p>
          <a:endParaRPr lang="en-US"/>
        </a:p>
      </dgm:t>
    </dgm:pt>
    <dgm:pt modelId="{E94C34BD-8ED0-4584-A2BB-C5C80E63E491}" type="sibTrans" cxnId="{CF9CD102-ED2B-41DD-BF9E-8440C0B48D6B}">
      <dgm:prSet/>
      <dgm:spPr/>
      <dgm:t>
        <a:bodyPr/>
        <a:lstStyle/>
        <a:p>
          <a:endParaRPr lang="en-US"/>
        </a:p>
      </dgm:t>
    </dgm:pt>
    <dgm:pt modelId="{31DEAB28-E452-45B9-AC48-D5E2571D07B5}">
      <dgm:prSet custT="1"/>
      <dgm:spPr/>
      <dgm:t>
        <a:bodyPr/>
        <a:lstStyle/>
        <a:p>
          <a:r>
            <a:rPr lang="en-US" sz="2500" b="1"/>
            <a:t>Performance arts </a:t>
          </a:r>
          <a:endParaRPr lang="en-US" sz="2500"/>
        </a:p>
      </dgm:t>
    </dgm:pt>
    <dgm:pt modelId="{66F7FE9C-D702-4AFE-82FE-3EA235B9B25E}" type="parTrans" cxnId="{DCEA66A2-A32A-4632-B5F9-56858A572D4E}">
      <dgm:prSet/>
      <dgm:spPr/>
      <dgm:t>
        <a:bodyPr/>
        <a:lstStyle/>
        <a:p>
          <a:endParaRPr lang="en-US"/>
        </a:p>
      </dgm:t>
    </dgm:pt>
    <dgm:pt modelId="{183CD423-C4B6-4B01-8431-B12260A287A3}" type="sibTrans" cxnId="{DCEA66A2-A32A-4632-B5F9-56858A572D4E}">
      <dgm:prSet/>
      <dgm:spPr/>
      <dgm:t>
        <a:bodyPr/>
        <a:lstStyle/>
        <a:p>
          <a:endParaRPr lang="en-US"/>
        </a:p>
      </dgm:t>
    </dgm:pt>
    <dgm:pt modelId="{7FE61B08-76BB-4EAE-87CC-8AFCEA96FAA4}">
      <dgm:prSet custT="1"/>
      <dgm:spPr/>
      <dgm:t>
        <a:bodyPr/>
        <a:lstStyle/>
        <a:p>
          <a:pPr rtl="0"/>
          <a:r>
            <a:rPr lang="en-US" sz="25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Poetry</a:t>
          </a:r>
        </a:p>
      </dgm:t>
    </dgm:pt>
    <dgm:pt modelId="{5573A321-C620-4671-8BC1-FA68DD7E151F}" type="parTrans" cxnId="{FD4ECAD0-FE09-4CA8-A79B-DD1AD2102130}">
      <dgm:prSet/>
      <dgm:spPr/>
    </dgm:pt>
    <dgm:pt modelId="{C7E0313A-2F3A-4D7F-97E8-0305216D249B}" type="sibTrans" cxnId="{FD4ECAD0-FE09-4CA8-A79B-DD1AD2102130}">
      <dgm:prSet/>
      <dgm:spPr/>
    </dgm:pt>
    <dgm:pt modelId="{0A330E9A-B325-4750-A420-87C5CB232B35}" type="pres">
      <dgm:prSet presAssocID="{A16AC56C-4385-439C-8F8C-F09A566B451A}" presName="linearFlow" presStyleCnt="0">
        <dgm:presLayoutVars>
          <dgm:dir/>
          <dgm:resizeHandles val="exact"/>
        </dgm:presLayoutVars>
      </dgm:prSet>
      <dgm:spPr/>
    </dgm:pt>
    <dgm:pt modelId="{DE689730-55A8-4197-A548-72E9B3738B97}" type="pres">
      <dgm:prSet presAssocID="{6D676C2E-4C2B-4328-B8DE-2989AF2758A0}" presName="composite" presStyleCnt="0"/>
      <dgm:spPr/>
    </dgm:pt>
    <dgm:pt modelId="{8129EB1A-AFB4-448B-9BD5-5084F945B598}" type="pres">
      <dgm:prSet presAssocID="{6D676C2E-4C2B-4328-B8DE-2989AF2758A0}" presName="imgShp" presStyleLbl="fg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607D3BAE-C6D7-4EA1-87A3-ABA60201D79B}" type="pres">
      <dgm:prSet presAssocID="{6D676C2E-4C2B-4328-B8DE-2989AF2758A0}" presName="txShp" presStyleLbl="node1" presStyleIdx="0" presStyleCnt="8">
        <dgm:presLayoutVars>
          <dgm:bulletEnabled val="1"/>
        </dgm:presLayoutVars>
      </dgm:prSet>
      <dgm:spPr/>
    </dgm:pt>
    <dgm:pt modelId="{C4585D08-E1DC-4113-8B44-FDF9DE368DE5}" type="pres">
      <dgm:prSet presAssocID="{0A5A63B5-46EC-42FC-8424-C5FD12FC9920}" presName="spacing" presStyleCnt="0"/>
      <dgm:spPr/>
    </dgm:pt>
    <dgm:pt modelId="{3C29D33E-0E0D-4764-B835-F972B7A3F1B4}" type="pres">
      <dgm:prSet presAssocID="{28DAFCCE-8352-4C50-985A-1782D94EB448}" presName="composite" presStyleCnt="0"/>
      <dgm:spPr/>
    </dgm:pt>
    <dgm:pt modelId="{76861CE1-A0EE-4A88-92D9-35949C0F7D62}" type="pres">
      <dgm:prSet presAssocID="{28DAFCCE-8352-4C50-985A-1782D94EB448}" presName="imgShp" presStyleLbl="fgImgPlace1" presStyleIdx="1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5B5DED2F-89AB-437C-9141-261EC5AEA0CD}" type="pres">
      <dgm:prSet presAssocID="{28DAFCCE-8352-4C50-985A-1782D94EB448}" presName="txShp" presStyleLbl="node1" presStyleIdx="1" presStyleCnt="8">
        <dgm:presLayoutVars>
          <dgm:bulletEnabled val="1"/>
        </dgm:presLayoutVars>
      </dgm:prSet>
      <dgm:spPr/>
    </dgm:pt>
    <dgm:pt modelId="{AB82E9F2-2CDD-4921-B258-AA12A0780188}" type="pres">
      <dgm:prSet presAssocID="{D5E1EE2B-34BC-4899-8BBF-4FEAE7DD5A30}" presName="spacing" presStyleCnt="0"/>
      <dgm:spPr/>
    </dgm:pt>
    <dgm:pt modelId="{C9782306-09AE-4419-90EF-6FAF045AA879}" type="pres">
      <dgm:prSet presAssocID="{9759BF00-992E-4EAC-8399-D8F0CF548535}" presName="composite" presStyleCnt="0"/>
      <dgm:spPr/>
    </dgm:pt>
    <dgm:pt modelId="{BE741554-C789-4877-8093-303161DF42A1}" type="pres">
      <dgm:prSet presAssocID="{9759BF00-992E-4EAC-8399-D8F0CF548535}" presName="imgShp" presStyleLbl="fgImgPlace1" presStyleIdx="2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8249666F-0C00-4917-96CC-09DE6EF9E686}" type="pres">
      <dgm:prSet presAssocID="{9759BF00-992E-4EAC-8399-D8F0CF548535}" presName="txShp" presStyleLbl="node1" presStyleIdx="2" presStyleCnt="8">
        <dgm:presLayoutVars>
          <dgm:bulletEnabled val="1"/>
        </dgm:presLayoutVars>
      </dgm:prSet>
      <dgm:spPr/>
    </dgm:pt>
    <dgm:pt modelId="{04999D0A-86D9-4579-88BA-B5F9FE3D3F9D}" type="pres">
      <dgm:prSet presAssocID="{A1195F6E-FF40-4E03-A297-043F9D804FDA}" presName="spacing" presStyleCnt="0"/>
      <dgm:spPr/>
    </dgm:pt>
    <dgm:pt modelId="{BBEC0B2E-467F-4E65-8431-A9AF85CC52FA}" type="pres">
      <dgm:prSet presAssocID="{CA9799F6-D95A-4F5B-B883-83DFB861E18F}" presName="composite" presStyleCnt="0"/>
      <dgm:spPr/>
    </dgm:pt>
    <dgm:pt modelId="{F8C7CA51-A786-4FD7-BE6E-CA1A3D49D6D1}" type="pres">
      <dgm:prSet presAssocID="{CA9799F6-D95A-4F5B-B883-83DFB861E18F}" presName="imgShp" presStyleLbl="fgImgPlace1" presStyleIdx="3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C2E9555D-EC6D-4418-BEF4-44B350A1251E}" type="pres">
      <dgm:prSet presAssocID="{CA9799F6-D95A-4F5B-B883-83DFB861E18F}" presName="txShp" presStyleLbl="node1" presStyleIdx="3" presStyleCnt="8">
        <dgm:presLayoutVars>
          <dgm:bulletEnabled val="1"/>
        </dgm:presLayoutVars>
      </dgm:prSet>
      <dgm:spPr/>
    </dgm:pt>
    <dgm:pt modelId="{2B9B8BBD-E3EF-45C1-BBAC-1D984859C1BC}" type="pres">
      <dgm:prSet presAssocID="{B062376A-6A70-4664-B62E-72953D6DA487}" presName="spacing" presStyleCnt="0"/>
      <dgm:spPr/>
    </dgm:pt>
    <dgm:pt modelId="{381030C1-2987-47B1-B277-B23AB0A2863F}" type="pres">
      <dgm:prSet presAssocID="{DDC295D3-1135-4173-8AF4-68F18A4BC3CA}" presName="composite" presStyleCnt="0"/>
      <dgm:spPr/>
    </dgm:pt>
    <dgm:pt modelId="{97B1701B-7C64-42D9-B45D-BAB5CA5BD6E8}" type="pres">
      <dgm:prSet presAssocID="{DDC295D3-1135-4173-8AF4-68F18A4BC3CA}" presName="imgShp" presStyleLbl="fgImgPlace1" presStyleIdx="4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4F000450-BD53-4B5F-943F-B4689F269737}" type="pres">
      <dgm:prSet presAssocID="{DDC295D3-1135-4173-8AF4-68F18A4BC3CA}" presName="txShp" presStyleLbl="node1" presStyleIdx="4" presStyleCnt="8">
        <dgm:presLayoutVars>
          <dgm:bulletEnabled val="1"/>
        </dgm:presLayoutVars>
      </dgm:prSet>
      <dgm:spPr/>
    </dgm:pt>
    <dgm:pt modelId="{0354F7B1-F4D3-432C-B4AE-1A1B53F24BA1}" type="pres">
      <dgm:prSet presAssocID="{A574BFCD-3B72-44C4-BE31-CEFF05E57A8D}" presName="spacing" presStyleCnt="0"/>
      <dgm:spPr/>
    </dgm:pt>
    <dgm:pt modelId="{4371B43C-6CF2-44DB-91D8-6DD585E8248F}" type="pres">
      <dgm:prSet presAssocID="{7FE61B08-76BB-4EAE-87CC-8AFCEA96FAA4}" presName="composite" presStyleCnt="0"/>
      <dgm:spPr/>
    </dgm:pt>
    <dgm:pt modelId="{CF5277D1-5DB2-4A3D-8230-1FC86F7F98FB}" type="pres">
      <dgm:prSet presAssocID="{7FE61B08-76BB-4EAE-87CC-8AFCEA96FAA4}" presName="imgShp" presStyleLbl="fgImgPlace1" presStyleIdx="5" presStyleCnt="8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F72AF85E-BBFB-49DD-80B4-A506F3560874}" type="pres">
      <dgm:prSet presAssocID="{7FE61B08-76BB-4EAE-87CC-8AFCEA96FAA4}" presName="txShp" presStyleLbl="node1" presStyleIdx="5" presStyleCnt="8">
        <dgm:presLayoutVars>
          <dgm:bulletEnabled val="1"/>
        </dgm:presLayoutVars>
      </dgm:prSet>
      <dgm:spPr/>
    </dgm:pt>
    <dgm:pt modelId="{3214B031-390E-48BD-B2F6-0F984FE9C3F5}" type="pres">
      <dgm:prSet presAssocID="{C7E0313A-2F3A-4D7F-97E8-0305216D249B}" presName="spacing" presStyleCnt="0"/>
      <dgm:spPr/>
    </dgm:pt>
    <dgm:pt modelId="{CA6217CB-0678-4624-AE56-1BA26AD8203C}" type="pres">
      <dgm:prSet presAssocID="{FF7B8375-1D9D-4654-B589-1093DC10B275}" presName="composite" presStyleCnt="0"/>
      <dgm:spPr/>
    </dgm:pt>
    <dgm:pt modelId="{15A6E515-5830-4442-BDE2-E549DD7A5500}" type="pres">
      <dgm:prSet presAssocID="{FF7B8375-1D9D-4654-B589-1093DC10B275}" presName="imgShp" presStyleLbl="fgImgPlace1" presStyleIdx="6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180D24DB-9D7E-48C4-B834-EA9BADE7D3BD}" type="pres">
      <dgm:prSet presAssocID="{FF7B8375-1D9D-4654-B589-1093DC10B275}" presName="txShp" presStyleLbl="node1" presStyleIdx="6" presStyleCnt="8">
        <dgm:presLayoutVars>
          <dgm:bulletEnabled val="1"/>
        </dgm:presLayoutVars>
      </dgm:prSet>
      <dgm:spPr/>
    </dgm:pt>
    <dgm:pt modelId="{6F5E1A30-021F-43E5-B7AB-4AF6B71396A3}" type="pres">
      <dgm:prSet presAssocID="{E94C34BD-8ED0-4584-A2BB-C5C80E63E491}" presName="spacing" presStyleCnt="0"/>
      <dgm:spPr/>
    </dgm:pt>
    <dgm:pt modelId="{77DB1350-B88F-44F6-8C0E-DB74E987B5AE}" type="pres">
      <dgm:prSet presAssocID="{31DEAB28-E452-45B9-AC48-D5E2571D07B5}" presName="composite" presStyleCnt="0"/>
      <dgm:spPr/>
    </dgm:pt>
    <dgm:pt modelId="{12797911-9E9F-41CA-8016-FAC26D9C4121}" type="pres">
      <dgm:prSet presAssocID="{31DEAB28-E452-45B9-AC48-D5E2571D07B5}" presName="imgShp" presStyleLbl="fgImgPlace1" presStyleIdx="7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0902B313-78E9-43F8-AE66-4A3C0D920C0F}" type="pres">
      <dgm:prSet presAssocID="{31DEAB28-E452-45B9-AC48-D5E2571D07B5}" presName="txShp" presStyleLbl="node1" presStyleIdx="7" presStyleCnt="8">
        <dgm:presLayoutVars>
          <dgm:bulletEnabled val="1"/>
        </dgm:presLayoutVars>
      </dgm:prSet>
      <dgm:spPr/>
    </dgm:pt>
  </dgm:ptLst>
  <dgm:cxnLst>
    <dgm:cxn modelId="{CF9CD102-ED2B-41DD-BF9E-8440C0B48D6B}" srcId="{A16AC56C-4385-439C-8F8C-F09A566B451A}" destId="{FF7B8375-1D9D-4654-B589-1093DC10B275}" srcOrd="6" destOrd="0" parTransId="{DCC0008B-31FE-4001-88DE-5F82603DDAE0}" sibTransId="{E94C34BD-8ED0-4584-A2BB-C5C80E63E491}"/>
    <dgm:cxn modelId="{2D45FB16-CB16-4FEB-859F-1D68FCF0C55E}" type="presOf" srcId="{31DEAB28-E452-45B9-AC48-D5E2571D07B5}" destId="{0902B313-78E9-43F8-AE66-4A3C0D920C0F}" srcOrd="0" destOrd="0" presId="urn:microsoft.com/office/officeart/2005/8/layout/vList3"/>
    <dgm:cxn modelId="{A69A4020-92A4-4A38-836F-8EE024E1A998}" type="presOf" srcId="{28DAFCCE-8352-4C50-985A-1782D94EB448}" destId="{5B5DED2F-89AB-437C-9141-261EC5AEA0CD}" srcOrd="0" destOrd="0" presId="urn:microsoft.com/office/officeart/2005/8/layout/vList3"/>
    <dgm:cxn modelId="{A8D0DF66-7114-45D8-98ED-4C585069DC82}" type="presOf" srcId="{CA9799F6-D95A-4F5B-B883-83DFB861E18F}" destId="{C2E9555D-EC6D-4418-BEF4-44B350A1251E}" srcOrd="0" destOrd="0" presId="urn:microsoft.com/office/officeart/2005/8/layout/vList3"/>
    <dgm:cxn modelId="{D25A1D6A-E8A0-4CA8-83D4-4C3ED6AB227C}" type="presOf" srcId="{FF7B8375-1D9D-4654-B589-1093DC10B275}" destId="{180D24DB-9D7E-48C4-B834-EA9BADE7D3BD}" srcOrd="0" destOrd="0" presId="urn:microsoft.com/office/officeart/2005/8/layout/vList3"/>
    <dgm:cxn modelId="{8FD6994D-12CF-4670-BB39-A1BC4F022BAF}" type="presOf" srcId="{6D676C2E-4C2B-4328-B8DE-2989AF2758A0}" destId="{607D3BAE-C6D7-4EA1-87A3-ABA60201D79B}" srcOrd="0" destOrd="0" presId="urn:microsoft.com/office/officeart/2005/8/layout/vList3"/>
    <dgm:cxn modelId="{C1690E6E-26D5-4FB5-B26A-6EBFDB0150D4}" srcId="{A16AC56C-4385-439C-8F8C-F09A566B451A}" destId="{CA9799F6-D95A-4F5B-B883-83DFB861E18F}" srcOrd="3" destOrd="0" parTransId="{DF292913-EFDE-4D5B-96F9-D92851018447}" sibTransId="{B062376A-6A70-4664-B62E-72953D6DA487}"/>
    <dgm:cxn modelId="{7C4C2D58-B59B-4506-9A08-441F9E6E201D}" type="presOf" srcId="{9759BF00-992E-4EAC-8399-D8F0CF548535}" destId="{8249666F-0C00-4917-96CC-09DE6EF9E686}" srcOrd="0" destOrd="0" presId="urn:microsoft.com/office/officeart/2005/8/layout/vList3"/>
    <dgm:cxn modelId="{9E23C591-EC59-449E-8E8D-3568B15090D3}" srcId="{A16AC56C-4385-439C-8F8C-F09A566B451A}" destId="{6D676C2E-4C2B-4328-B8DE-2989AF2758A0}" srcOrd="0" destOrd="0" parTransId="{73EBCC03-2325-49E6-B089-9509E545D4F9}" sibTransId="{0A5A63B5-46EC-42FC-8424-C5FD12FC9920}"/>
    <dgm:cxn modelId="{198DDC95-2239-4800-AA69-F7F17F28BB83}" type="presOf" srcId="{7FE61B08-76BB-4EAE-87CC-8AFCEA96FAA4}" destId="{F72AF85E-BBFB-49DD-80B4-A506F3560874}" srcOrd="0" destOrd="0" presId="urn:microsoft.com/office/officeart/2005/8/layout/vList3"/>
    <dgm:cxn modelId="{0D475C9A-C6AE-41EF-905F-8579DE88C4A2}" srcId="{A16AC56C-4385-439C-8F8C-F09A566B451A}" destId="{9759BF00-992E-4EAC-8399-D8F0CF548535}" srcOrd="2" destOrd="0" parTransId="{E30FC0DF-F4D4-45AE-B8B6-E8E622635ED6}" sibTransId="{A1195F6E-FF40-4E03-A297-043F9D804FDA}"/>
    <dgm:cxn modelId="{6EB76D9C-EFFC-4FC5-BA9A-AF0C5D39A831}" type="presOf" srcId="{DDC295D3-1135-4173-8AF4-68F18A4BC3CA}" destId="{4F000450-BD53-4B5F-943F-B4689F269737}" srcOrd="0" destOrd="0" presId="urn:microsoft.com/office/officeart/2005/8/layout/vList3"/>
    <dgm:cxn modelId="{DCEA66A2-A32A-4632-B5F9-56858A572D4E}" srcId="{A16AC56C-4385-439C-8F8C-F09A566B451A}" destId="{31DEAB28-E452-45B9-AC48-D5E2571D07B5}" srcOrd="7" destOrd="0" parTransId="{66F7FE9C-D702-4AFE-82FE-3EA235B9B25E}" sibTransId="{183CD423-C4B6-4B01-8431-B12260A287A3}"/>
    <dgm:cxn modelId="{33AEE8A7-0C3D-4A99-AEA3-EA461F179364}" type="presOf" srcId="{A16AC56C-4385-439C-8F8C-F09A566B451A}" destId="{0A330E9A-B325-4750-A420-87C5CB232B35}" srcOrd="0" destOrd="0" presId="urn:microsoft.com/office/officeart/2005/8/layout/vList3"/>
    <dgm:cxn modelId="{DD90D7C6-5E8A-4DB0-927C-F7AE32BF9AFF}" srcId="{A16AC56C-4385-439C-8F8C-F09A566B451A}" destId="{DDC295D3-1135-4173-8AF4-68F18A4BC3CA}" srcOrd="4" destOrd="0" parTransId="{1AC58C86-93C3-420A-95ED-CD49E1A7C7C6}" sibTransId="{A574BFCD-3B72-44C4-BE31-CEFF05E57A8D}"/>
    <dgm:cxn modelId="{FD4ECAD0-FE09-4CA8-A79B-DD1AD2102130}" srcId="{A16AC56C-4385-439C-8F8C-F09A566B451A}" destId="{7FE61B08-76BB-4EAE-87CC-8AFCEA96FAA4}" srcOrd="5" destOrd="0" parTransId="{5573A321-C620-4671-8BC1-FA68DD7E151F}" sibTransId="{C7E0313A-2F3A-4D7F-97E8-0305216D249B}"/>
    <dgm:cxn modelId="{557391E1-E9ED-4BBE-ADF0-864F104C38E9}" srcId="{A16AC56C-4385-439C-8F8C-F09A566B451A}" destId="{28DAFCCE-8352-4C50-985A-1782D94EB448}" srcOrd="1" destOrd="0" parTransId="{B5411063-D945-48B0-931A-AA6C9372CA06}" sibTransId="{D5E1EE2B-34BC-4899-8BBF-4FEAE7DD5A30}"/>
    <dgm:cxn modelId="{0D975BA6-C44F-4667-9ADE-9138F0DCCD3D}" type="presParOf" srcId="{0A330E9A-B325-4750-A420-87C5CB232B35}" destId="{DE689730-55A8-4197-A548-72E9B3738B97}" srcOrd="0" destOrd="0" presId="urn:microsoft.com/office/officeart/2005/8/layout/vList3"/>
    <dgm:cxn modelId="{E722F3A8-7BFE-42CD-978C-70A8E64A7D22}" type="presParOf" srcId="{DE689730-55A8-4197-A548-72E9B3738B97}" destId="{8129EB1A-AFB4-448B-9BD5-5084F945B598}" srcOrd="0" destOrd="0" presId="urn:microsoft.com/office/officeart/2005/8/layout/vList3"/>
    <dgm:cxn modelId="{FAF24C7F-4CB7-486A-A8C3-9A2BC4B6B80E}" type="presParOf" srcId="{DE689730-55A8-4197-A548-72E9B3738B97}" destId="{607D3BAE-C6D7-4EA1-87A3-ABA60201D79B}" srcOrd="1" destOrd="0" presId="urn:microsoft.com/office/officeart/2005/8/layout/vList3"/>
    <dgm:cxn modelId="{1DDC0EF4-2040-447C-9E9F-BFA8F1C51185}" type="presParOf" srcId="{0A330E9A-B325-4750-A420-87C5CB232B35}" destId="{C4585D08-E1DC-4113-8B44-FDF9DE368DE5}" srcOrd="1" destOrd="0" presId="urn:microsoft.com/office/officeart/2005/8/layout/vList3"/>
    <dgm:cxn modelId="{EF5C2D9F-F5E8-4AEA-AF0F-6CAECD55C769}" type="presParOf" srcId="{0A330E9A-B325-4750-A420-87C5CB232B35}" destId="{3C29D33E-0E0D-4764-B835-F972B7A3F1B4}" srcOrd="2" destOrd="0" presId="urn:microsoft.com/office/officeart/2005/8/layout/vList3"/>
    <dgm:cxn modelId="{08A1E2DC-B0FD-4002-A001-79E213B1B899}" type="presParOf" srcId="{3C29D33E-0E0D-4764-B835-F972B7A3F1B4}" destId="{76861CE1-A0EE-4A88-92D9-35949C0F7D62}" srcOrd="0" destOrd="0" presId="urn:microsoft.com/office/officeart/2005/8/layout/vList3"/>
    <dgm:cxn modelId="{12D7A7F6-7815-4EF5-B1F9-305137320D8B}" type="presParOf" srcId="{3C29D33E-0E0D-4764-B835-F972B7A3F1B4}" destId="{5B5DED2F-89AB-437C-9141-261EC5AEA0CD}" srcOrd="1" destOrd="0" presId="urn:microsoft.com/office/officeart/2005/8/layout/vList3"/>
    <dgm:cxn modelId="{9284C4B0-BA1A-492A-AB66-E6C81AAF55E6}" type="presParOf" srcId="{0A330E9A-B325-4750-A420-87C5CB232B35}" destId="{AB82E9F2-2CDD-4921-B258-AA12A0780188}" srcOrd="3" destOrd="0" presId="urn:microsoft.com/office/officeart/2005/8/layout/vList3"/>
    <dgm:cxn modelId="{B61C138B-B6CB-4652-AA03-BD4BCD921C9C}" type="presParOf" srcId="{0A330E9A-B325-4750-A420-87C5CB232B35}" destId="{C9782306-09AE-4419-90EF-6FAF045AA879}" srcOrd="4" destOrd="0" presId="urn:microsoft.com/office/officeart/2005/8/layout/vList3"/>
    <dgm:cxn modelId="{23275276-9502-4F86-8AE0-5F66A6816F46}" type="presParOf" srcId="{C9782306-09AE-4419-90EF-6FAF045AA879}" destId="{BE741554-C789-4877-8093-303161DF42A1}" srcOrd="0" destOrd="0" presId="urn:microsoft.com/office/officeart/2005/8/layout/vList3"/>
    <dgm:cxn modelId="{85B24598-73E8-47E2-8B31-B9A340AB99AC}" type="presParOf" srcId="{C9782306-09AE-4419-90EF-6FAF045AA879}" destId="{8249666F-0C00-4917-96CC-09DE6EF9E686}" srcOrd="1" destOrd="0" presId="urn:microsoft.com/office/officeart/2005/8/layout/vList3"/>
    <dgm:cxn modelId="{C72A7320-8CE1-4586-8955-AA11E0A9B997}" type="presParOf" srcId="{0A330E9A-B325-4750-A420-87C5CB232B35}" destId="{04999D0A-86D9-4579-88BA-B5F9FE3D3F9D}" srcOrd="5" destOrd="0" presId="urn:microsoft.com/office/officeart/2005/8/layout/vList3"/>
    <dgm:cxn modelId="{BD0671C5-F385-48A3-B596-CAF677ABE125}" type="presParOf" srcId="{0A330E9A-B325-4750-A420-87C5CB232B35}" destId="{BBEC0B2E-467F-4E65-8431-A9AF85CC52FA}" srcOrd="6" destOrd="0" presId="urn:microsoft.com/office/officeart/2005/8/layout/vList3"/>
    <dgm:cxn modelId="{05C091FC-1DEE-4D40-95D8-0E4F9A922D21}" type="presParOf" srcId="{BBEC0B2E-467F-4E65-8431-A9AF85CC52FA}" destId="{F8C7CA51-A786-4FD7-BE6E-CA1A3D49D6D1}" srcOrd="0" destOrd="0" presId="urn:microsoft.com/office/officeart/2005/8/layout/vList3"/>
    <dgm:cxn modelId="{DE31C0B0-2A1E-4A5B-A9DA-8AD5249E3105}" type="presParOf" srcId="{BBEC0B2E-467F-4E65-8431-A9AF85CC52FA}" destId="{C2E9555D-EC6D-4418-BEF4-44B350A1251E}" srcOrd="1" destOrd="0" presId="urn:microsoft.com/office/officeart/2005/8/layout/vList3"/>
    <dgm:cxn modelId="{6B1EDC2D-1437-4E8A-80BD-4A1A59D6C96A}" type="presParOf" srcId="{0A330E9A-B325-4750-A420-87C5CB232B35}" destId="{2B9B8BBD-E3EF-45C1-BBAC-1D984859C1BC}" srcOrd="7" destOrd="0" presId="urn:microsoft.com/office/officeart/2005/8/layout/vList3"/>
    <dgm:cxn modelId="{961315FC-0B3C-45ED-B0D6-D01E968F3E61}" type="presParOf" srcId="{0A330E9A-B325-4750-A420-87C5CB232B35}" destId="{381030C1-2987-47B1-B277-B23AB0A2863F}" srcOrd="8" destOrd="0" presId="urn:microsoft.com/office/officeart/2005/8/layout/vList3"/>
    <dgm:cxn modelId="{DE7EEDAE-BF9E-42D0-81CC-9A9FD3C0C8CC}" type="presParOf" srcId="{381030C1-2987-47B1-B277-B23AB0A2863F}" destId="{97B1701B-7C64-42D9-B45D-BAB5CA5BD6E8}" srcOrd="0" destOrd="0" presId="urn:microsoft.com/office/officeart/2005/8/layout/vList3"/>
    <dgm:cxn modelId="{CC7CEB94-6F5B-4080-ADBE-FE5D6097E5AC}" type="presParOf" srcId="{381030C1-2987-47B1-B277-B23AB0A2863F}" destId="{4F000450-BD53-4B5F-943F-B4689F269737}" srcOrd="1" destOrd="0" presId="urn:microsoft.com/office/officeart/2005/8/layout/vList3"/>
    <dgm:cxn modelId="{ED1E3EF5-9443-43AB-BC7D-3C0CBE2CAB46}" type="presParOf" srcId="{0A330E9A-B325-4750-A420-87C5CB232B35}" destId="{0354F7B1-F4D3-432C-B4AE-1A1B53F24BA1}" srcOrd="9" destOrd="0" presId="urn:microsoft.com/office/officeart/2005/8/layout/vList3"/>
    <dgm:cxn modelId="{BB05E9FC-EF6F-4003-9E8E-8698BA180C89}" type="presParOf" srcId="{0A330E9A-B325-4750-A420-87C5CB232B35}" destId="{4371B43C-6CF2-44DB-91D8-6DD585E8248F}" srcOrd="10" destOrd="0" presId="urn:microsoft.com/office/officeart/2005/8/layout/vList3"/>
    <dgm:cxn modelId="{E04BBAC5-1E84-4FDB-8D3A-2C66510899B4}" type="presParOf" srcId="{4371B43C-6CF2-44DB-91D8-6DD585E8248F}" destId="{CF5277D1-5DB2-4A3D-8230-1FC86F7F98FB}" srcOrd="0" destOrd="0" presId="urn:microsoft.com/office/officeart/2005/8/layout/vList3"/>
    <dgm:cxn modelId="{4D4527D6-80BB-49C4-B7FE-E478A67670F6}" type="presParOf" srcId="{4371B43C-6CF2-44DB-91D8-6DD585E8248F}" destId="{F72AF85E-BBFB-49DD-80B4-A506F3560874}" srcOrd="1" destOrd="0" presId="urn:microsoft.com/office/officeart/2005/8/layout/vList3"/>
    <dgm:cxn modelId="{02F9838A-F839-4B07-A138-6A73658E35DB}" type="presParOf" srcId="{0A330E9A-B325-4750-A420-87C5CB232B35}" destId="{3214B031-390E-48BD-B2F6-0F984FE9C3F5}" srcOrd="11" destOrd="0" presId="urn:microsoft.com/office/officeart/2005/8/layout/vList3"/>
    <dgm:cxn modelId="{D6C0F2D5-8F14-48F9-B060-951FDFDA855B}" type="presParOf" srcId="{0A330E9A-B325-4750-A420-87C5CB232B35}" destId="{CA6217CB-0678-4624-AE56-1BA26AD8203C}" srcOrd="12" destOrd="0" presId="urn:microsoft.com/office/officeart/2005/8/layout/vList3"/>
    <dgm:cxn modelId="{D356A60B-07B1-4DB2-824E-96B761C0F1D8}" type="presParOf" srcId="{CA6217CB-0678-4624-AE56-1BA26AD8203C}" destId="{15A6E515-5830-4442-BDE2-E549DD7A5500}" srcOrd="0" destOrd="0" presId="urn:microsoft.com/office/officeart/2005/8/layout/vList3"/>
    <dgm:cxn modelId="{C9FFED2D-EC1D-4811-AED4-A61C54AE360E}" type="presParOf" srcId="{CA6217CB-0678-4624-AE56-1BA26AD8203C}" destId="{180D24DB-9D7E-48C4-B834-EA9BADE7D3BD}" srcOrd="1" destOrd="0" presId="urn:microsoft.com/office/officeart/2005/8/layout/vList3"/>
    <dgm:cxn modelId="{B17B3F98-FF64-44BA-85A2-5F05EA230259}" type="presParOf" srcId="{0A330E9A-B325-4750-A420-87C5CB232B35}" destId="{6F5E1A30-021F-43E5-B7AB-4AF6B71396A3}" srcOrd="13" destOrd="0" presId="urn:microsoft.com/office/officeart/2005/8/layout/vList3"/>
    <dgm:cxn modelId="{28D728CD-958D-4656-A461-D67DFD965D07}" type="presParOf" srcId="{0A330E9A-B325-4750-A420-87C5CB232B35}" destId="{77DB1350-B88F-44F6-8C0E-DB74E987B5AE}" srcOrd="14" destOrd="0" presId="urn:microsoft.com/office/officeart/2005/8/layout/vList3"/>
    <dgm:cxn modelId="{69CF6C2E-6470-4675-BE1D-8C31A502A318}" type="presParOf" srcId="{77DB1350-B88F-44F6-8C0E-DB74E987B5AE}" destId="{12797911-9E9F-41CA-8016-FAC26D9C4121}" srcOrd="0" destOrd="0" presId="urn:microsoft.com/office/officeart/2005/8/layout/vList3"/>
    <dgm:cxn modelId="{163F09D2-FD98-44D2-B606-6FCA8212B865}" type="presParOf" srcId="{77DB1350-B88F-44F6-8C0E-DB74E987B5AE}" destId="{0902B313-78E9-43F8-AE66-4A3C0D920C0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9731C-4AFD-4409-B0FB-026259A474FE}" type="doc">
      <dgm:prSet loTypeId="urn:microsoft.com/office/officeart/2005/8/layout/hProcess9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ED0CCF0-8C99-45DC-8FD4-0D998342A8D4}">
      <dgm:prSet custT="1"/>
      <dgm:spPr/>
      <dgm:t>
        <a:bodyPr/>
        <a:lstStyle/>
        <a:p>
          <a:r>
            <a:rPr lang="en-US" sz="2000" b="1">
              <a:solidFill>
                <a:schemeClr val="bg1"/>
              </a:solidFill>
            </a:rPr>
            <a:t>As the lead applicant, are you 18 or older?</a:t>
          </a:r>
        </a:p>
      </dgm:t>
    </dgm:pt>
    <dgm:pt modelId="{8A73E5F2-9C39-4C58-A7F7-93229FB2AE8C}" type="parTrans" cxnId="{25EE7230-C7E4-4174-BCC7-1A741E93DFF9}">
      <dgm:prSet/>
      <dgm:spPr/>
      <dgm:t>
        <a:bodyPr/>
        <a:lstStyle/>
        <a:p>
          <a:endParaRPr lang="en-US"/>
        </a:p>
      </dgm:t>
    </dgm:pt>
    <dgm:pt modelId="{1D926663-C2A0-4913-B8E5-836D536E5753}" type="sibTrans" cxnId="{25EE7230-C7E4-4174-BCC7-1A741E93DFF9}">
      <dgm:prSet/>
      <dgm:spPr/>
      <dgm:t>
        <a:bodyPr/>
        <a:lstStyle/>
        <a:p>
          <a:endParaRPr lang="en-US"/>
        </a:p>
      </dgm:t>
    </dgm:pt>
    <dgm:pt modelId="{99D2B089-EE41-4312-BE96-6A489A0C9F90}">
      <dgm:prSet custT="1"/>
      <dgm:spPr/>
      <dgm:t>
        <a:bodyPr/>
        <a:lstStyle/>
        <a:p>
          <a:r>
            <a:rPr lang="en-US" sz="2000" b="1"/>
            <a:t>Do you/ your community organization reside in Ottawa?</a:t>
          </a:r>
        </a:p>
      </dgm:t>
    </dgm:pt>
    <dgm:pt modelId="{74C3EAC2-95E9-4EFB-8A8E-B0417B9054A5}" type="parTrans" cxnId="{D39FC5E6-6E00-4EE3-A121-944B284B51C5}">
      <dgm:prSet/>
      <dgm:spPr/>
      <dgm:t>
        <a:bodyPr/>
        <a:lstStyle/>
        <a:p>
          <a:endParaRPr lang="en-US"/>
        </a:p>
      </dgm:t>
    </dgm:pt>
    <dgm:pt modelId="{871B6347-9EC3-4E8A-925A-0D55A6177EAA}" type="sibTrans" cxnId="{D39FC5E6-6E00-4EE3-A121-944B284B51C5}">
      <dgm:prSet/>
      <dgm:spPr/>
      <dgm:t>
        <a:bodyPr/>
        <a:lstStyle/>
        <a:p>
          <a:endParaRPr lang="en-US"/>
        </a:p>
      </dgm:t>
    </dgm:pt>
    <dgm:pt modelId="{34E16A66-8675-4106-A76A-C60F15E267D6}">
      <dgm:prSet custT="1"/>
      <dgm:spPr/>
      <dgm:t>
        <a:bodyPr/>
        <a:lstStyle/>
        <a:p>
          <a:r>
            <a:rPr lang="en-US" sz="2000" b="1"/>
            <a:t>Have you acquired/are able to acquire liability insurance?</a:t>
          </a:r>
        </a:p>
      </dgm:t>
    </dgm:pt>
    <dgm:pt modelId="{5C99F60F-81F9-4A4D-9524-8B4FD5680BEA}" type="parTrans" cxnId="{841BAD34-DF8E-47A9-9B17-750552189388}">
      <dgm:prSet/>
      <dgm:spPr/>
      <dgm:t>
        <a:bodyPr/>
        <a:lstStyle/>
        <a:p>
          <a:endParaRPr lang="en-US"/>
        </a:p>
      </dgm:t>
    </dgm:pt>
    <dgm:pt modelId="{44AF7AEB-FE32-41B5-9497-0497A603F11B}" type="sibTrans" cxnId="{841BAD34-DF8E-47A9-9B17-750552189388}">
      <dgm:prSet/>
      <dgm:spPr/>
      <dgm:t>
        <a:bodyPr/>
        <a:lstStyle/>
        <a:p>
          <a:endParaRPr lang="en-US"/>
        </a:p>
      </dgm:t>
    </dgm:pt>
    <dgm:pt modelId="{0909D00B-3112-4117-B1B5-E2E13728B6EC}">
      <dgm:prSet custT="1"/>
      <dgm:spPr/>
      <dgm:t>
        <a:bodyPr/>
        <a:lstStyle/>
        <a:p>
          <a:r>
            <a:rPr lang="en-US" sz="2000" b="1" kern="1200"/>
            <a:t>If you are a community organization, are you representing youth </a:t>
          </a:r>
          <a:r>
            <a:rPr lang="en-US" sz="20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aged</a:t>
          </a:r>
          <a:r>
            <a:rPr lang="en-US" sz="2000" b="1" kern="1200"/>
            <a:t> 12-25?</a:t>
          </a:r>
        </a:p>
      </dgm:t>
    </dgm:pt>
    <dgm:pt modelId="{4E254DB5-F969-407C-88AA-BE1372765BFC}" type="parTrans" cxnId="{05A14048-4B6E-41DA-A7B5-B4F0F65663F8}">
      <dgm:prSet/>
      <dgm:spPr/>
      <dgm:t>
        <a:bodyPr/>
        <a:lstStyle/>
        <a:p>
          <a:endParaRPr lang="en-US"/>
        </a:p>
      </dgm:t>
    </dgm:pt>
    <dgm:pt modelId="{D5734C49-2F1B-485A-8343-D0A2605D2265}" type="sibTrans" cxnId="{05A14048-4B6E-41DA-A7B5-B4F0F65663F8}">
      <dgm:prSet/>
      <dgm:spPr/>
      <dgm:t>
        <a:bodyPr/>
        <a:lstStyle/>
        <a:p>
          <a:endParaRPr lang="en-US"/>
        </a:p>
      </dgm:t>
    </dgm:pt>
    <dgm:pt modelId="{2B1D68B7-55C9-4E93-B136-388AD3A0126F}" type="pres">
      <dgm:prSet presAssocID="{7A69731C-4AFD-4409-B0FB-026259A474FE}" presName="CompostProcess" presStyleCnt="0">
        <dgm:presLayoutVars>
          <dgm:dir/>
          <dgm:resizeHandles val="exact"/>
        </dgm:presLayoutVars>
      </dgm:prSet>
      <dgm:spPr/>
    </dgm:pt>
    <dgm:pt modelId="{4C2D5FAE-2CCD-418B-AB33-D6D79149F90B}" type="pres">
      <dgm:prSet presAssocID="{7A69731C-4AFD-4409-B0FB-026259A474FE}" presName="arrow" presStyleLbl="bgShp" presStyleIdx="0" presStyleCnt="1"/>
      <dgm:spPr/>
    </dgm:pt>
    <dgm:pt modelId="{F7D61770-08BD-4744-922F-0C5F51E2F300}" type="pres">
      <dgm:prSet presAssocID="{7A69731C-4AFD-4409-B0FB-026259A474FE}" presName="linearProcess" presStyleCnt="0"/>
      <dgm:spPr/>
    </dgm:pt>
    <dgm:pt modelId="{BA92777E-C909-4FE3-839F-48B424F1ED37}" type="pres">
      <dgm:prSet presAssocID="{4ED0CCF0-8C99-45DC-8FD4-0D998342A8D4}" presName="textNode" presStyleLbl="node1" presStyleIdx="0" presStyleCnt="4">
        <dgm:presLayoutVars>
          <dgm:bulletEnabled val="1"/>
        </dgm:presLayoutVars>
      </dgm:prSet>
      <dgm:spPr/>
    </dgm:pt>
    <dgm:pt modelId="{E3207D48-EE06-4610-8E84-1179B31623C1}" type="pres">
      <dgm:prSet presAssocID="{1D926663-C2A0-4913-B8E5-836D536E5753}" presName="sibTrans" presStyleCnt="0"/>
      <dgm:spPr/>
    </dgm:pt>
    <dgm:pt modelId="{F6E23C40-58A5-4281-9BAA-EF4FCFA6FC2B}" type="pres">
      <dgm:prSet presAssocID="{99D2B089-EE41-4312-BE96-6A489A0C9F90}" presName="textNode" presStyleLbl="node1" presStyleIdx="1" presStyleCnt="4">
        <dgm:presLayoutVars>
          <dgm:bulletEnabled val="1"/>
        </dgm:presLayoutVars>
      </dgm:prSet>
      <dgm:spPr/>
    </dgm:pt>
    <dgm:pt modelId="{F0559E0F-8054-45C5-8D7F-76ECA05BCECA}" type="pres">
      <dgm:prSet presAssocID="{871B6347-9EC3-4E8A-925A-0D55A6177EAA}" presName="sibTrans" presStyleCnt="0"/>
      <dgm:spPr/>
    </dgm:pt>
    <dgm:pt modelId="{5E4015E0-B705-45C7-A7A7-42DAA5F8D4A6}" type="pres">
      <dgm:prSet presAssocID="{34E16A66-8675-4106-A76A-C60F15E267D6}" presName="textNode" presStyleLbl="node1" presStyleIdx="2" presStyleCnt="4">
        <dgm:presLayoutVars>
          <dgm:bulletEnabled val="1"/>
        </dgm:presLayoutVars>
      </dgm:prSet>
      <dgm:spPr/>
    </dgm:pt>
    <dgm:pt modelId="{AB815C74-1169-4FA4-92AF-3DCB09BF9A16}" type="pres">
      <dgm:prSet presAssocID="{44AF7AEB-FE32-41B5-9497-0497A603F11B}" presName="sibTrans" presStyleCnt="0"/>
      <dgm:spPr/>
    </dgm:pt>
    <dgm:pt modelId="{118FE3C4-EDDC-4F93-8BB7-1D0514778504}" type="pres">
      <dgm:prSet presAssocID="{0909D00B-3112-4117-B1B5-E2E13728B6EC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F7E010F-7D16-4BEB-BC16-B5CC1B1B824B}" type="presOf" srcId="{7A69731C-4AFD-4409-B0FB-026259A474FE}" destId="{2B1D68B7-55C9-4E93-B136-388AD3A0126F}" srcOrd="0" destOrd="0" presId="urn:microsoft.com/office/officeart/2005/8/layout/hProcess9"/>
    <dgm:cxn modelId="{25EE7230-C7E4-4174-BCC7-1A741E93DFF9}" srcId="{7A69731C-4AFD-4409-B0FB-026259A474FE}" destId="{4ED0CCF0-8C99-45DC-8FD4-0D998342A8D4}" srcOrd="0" destOrd="0" parTransId="{8A73E5F2-9C39-4C58-A7F7-93229FB2AE8C}" sibTransId="{1D926663-C2A0-4913-B8E5-836D536E5753}"/>
    <dgm:cxn modelId="{841BAD34-DF8E-47A9-9B17-750552189388}" srcId="{7A69731C-4AFD-4409-B0FB-026259A474FE}" destId="{34E16A66-8675-4106-A76A-C60F15E267D6}" srcOrd="2" destOrd="0" parTransId="{5C99F60F-81F9-4A4D-9524-8B4FD5680BEA}" sibTransId="{44AF7AEB-FE32-41B5-9497-0497A603F11B}"/>
    <dgm:cxn modelId="{07119941-4474-42AD-B730-5347FCBC2A01}" type="presOf" srcId="{34E16A66-8675-4106-A76A-C60F15E267D6}" destId="{5E4015E0-B705-45C7-A7A7-42DAA5F8D4A6}" srcOrd="0" destOrd="0" presId="urn:microsoft.com/office/officeart/2005/8/layout/hProcess9"/>
    <dgm:cxn modelId="{BB20DB44-A7E6-4BF7-A787-6902AD23A2B1}" type="presOf" srcId="{0909D00B-3112-4117-B1B5-E2E13728B6EC}" destId="{118FE3C4-EDDC-4F93-8BB7-1D0514778504}" srcOrd="0" destOrd="0" presId="urn:microsoft.com/office/officeart/2005/8/layout/hProcess9"/>
    <dgm:cxn modelId="{05A14048-4B6E-41DA-A7B5-B4F0F65663F8}" srcId="{7A69731C-4AFD-4409-B0FB-026259A474FE}" destId="{0909D00B-3112-4117-B1B5-E2E13728B6EC}" srcOrd="3" destOrd="0" parTransId="{4E254DB5-F969-407C-88AA-BE1372765BFC}" sibTransId="{D5734C49-2F1B-485A-8343-D0A2605D2265}"/>
    <dgm:cxn modelId="{74A1A29A-58DC-4B99-A0E5-A04DF22F8A9C}" type="presOf" srcId="{99D2B089-EE41-4312-BE96-6A489A0C9F90}" destId="{F6E23C40-58A5-4281-9BAA-EF4FCFA6FC2B}" srcOrd="0" destOrd="0" presId="urn:microsoft.com/office/officeart/2005/8/layout/hProcess9"/>
    <dgm:cxn modelId="{98FD5CAD-05A8-4CB0-AB46-17FDAF77A862}" type="presOf" srcId="{4ED0CCF0-8C99-45DC-8FD4-0D998342A8D4}" destId="{BA92777E-C909-4FE3-839F-48B424F1ED37}" srcOrd="0" destOrd="0" presId="urn:microsoft.com/office/officeart/2005/8/layout/hProcess9"/>
    <dgm:cxn modelId="{D39FC5E6-6E00-4EE3-A121-944B284B51C5}" srcId="{7A69731C-4AFD-4409-B0FB-026259A474FE}" destId="{99D2B089-EE41-4312-BE96-6A489A0C9F90}" srcOrd="1" destOrd="0" parTransId="{74C3EAC2-95E9-4EFB-8A8E-B0417B9054A5}" sibTransId="{871B6347-9EC3-4E8A-925A-0D55A6177EAA}"/>
    <dgm:cxn modelId="{6F413A04-A0EC-479C-B076-42ED81E478BD}" type="presParOf" srcId="{2B1D68B7-55C9-4E93-B136-388AD3A0126F}" destId="{4C2D5FAE-2CCD-418B-AB33-D6D79149F90B}" srcOrd="0" destOrd="0" presId="urn:microsoft.com/office/officeart/2005/8/layout/hProcess9"/>
    <dgm:cxn modelId="{39056BC6-CDA8-4713-9D6D-D80A8BB1B29E}" type="presParOf" srcId="{2B1D68B7-55C9-4E93-B136-388AD3A0126F}" destId="{F7D61770-08BD-4744-922F-0C5F51E2F300}" srcOrd="1" destOrd="0" presId="urn:microsoft.com/office/officeart/2005/8/layout/hProcess9"/>
    <dgm:cxn modelId="{8FF986BC-45B0-4C87-A3E8-C87DB6174C45}" type="presParOf" srcId="{F7D61770-08BD-4744-922F-0C5F51E2F300}" destId="{BA92777E-C909-4FE3-839F-48B424F1ED37}" srcOrd="0" destOrd="0" presId="urn:microsoft.com/office/officeart/2005/8/layout/hProcess9"/>
    <dgm:cxn modelId="{DF7F9910-04CD-4011-B576-23E5DAF4E651}" type="presParOf" srcId="{F7D61770-08BD-4744-922F-0C5F51E2F300}" destId="{E3207D48-EE06-4610-8E84-1179B31623C1}" srcOrd="1" destOrd="0" presId="urn:microsoft.com/office/officeart/2005/8/layout/hProcess9"/>
    <dgm:cxn modelId="{3C8A6C45-C179-44C0-984A-61D6A015D4A0}" type="presParOf" srcId="{F7D61770-08BD-4744-922F-0C5F51E2F300}" destId="{F6E23C40-58A5-4281-9BAA-EF4FCFA6FC2B}" srcOrd="2" destOrd="0" presId="urn:microsoft.com/office/officeart/2005/8/layout/hProcess9"/>
    <dgm:cxn modelId="{D5376E8D-61E6-42A8-880C-F21FE63073A5}" type="presParOf" srcId="{F7D61770-08BD-4744-922F-0C5F51E2F300}" destId="{F0559E0F-8054-45C5-8D7F-76ECA05BCECA}" srcOrd="3" destOrd="0" presId="urn:microsoft.com/office/officeart/2005/8/layout/hProcess9"/>
    <dgm:cxn modelId="{DBE06278-8EE9-4FE1-AD84-B19F7B0F87F2}" type="presParOf" srcId="{F7D61770-08BD-4744-922F-0C5F51E2F300}" destId="{5E4015E0-B705-45C7-A7A7-42DAA5F8D4A6}" srcOrd="4" destOrd="0" presId="urn:microsoft.com/office/officeart/2005/8/layout/hProcess9"/>
    <dgm:cxn modelId="{62F4A547-53C8-4C5C-888F-8DB1930EA5CF}" type="presParOf" srcId="{F7D61770-08BD-4744-922F-0C5F51E2F300}" destId="{AB815C74-1169-4FA4-92AF-3DCB09BF9A16}" srcOrd="5" destOrd="0" presId="urn:microsoft.com/office/officeart/2005/8/layout/hProcess9"/>
    <dgm:cxn modelId="{B4F183C2-6BC3-4923-9D23-732B72A93631}" type="presParOf" srcId="{F7D61770-08BD-4744-922F-0C5F51E2F300}" destId="{118FE3C4-EDDC-4F93-8BB7-1D051477850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DE99E3-8F4E-4228-8059-FAA0D4147B6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1A82D3-B363-445C-A0FE-C58467742B72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US" sz="2300" b="1">
              <a:latin typeface="Arial"/>
              <a:cs typeface="Arial"/>
            </a:rPr>
            <a:t>It is important to have a community reference who:</a:t>
          </a:r>
        </a:p>
      </dgm:t>
    </dgm:pt>
    <dgm:pt modelId="{DDBE119F-3E43-47D4-865A-FC316E69F034}" type="parTrans" cxnId="{C2D8A530-E231-489B-BC7C-F067239C14D6}">
      <dgm:prSet/>
      <dgm:spPr/>
      <dgm:t>
        <a:bodyPr/>
        <a:lstStyle/>
        <a:p>
          <a:endParaRPr lang="en-US"/>
        </a:p>
      </dgm:t>
    </dgm:pt>
    <dgm:pt modelId="{DDD16076-315E-4487-98DD-8C207EA1FD1C}" type="sibTrans" cxnId="{C2D8A530-E231-489B-BC7C-F067239C14D6}">
      <dgm:prSet/>
      <dgm:spPr/>
      <dgm:t>
        <a:bodyPr/>
        <a:lstStyle/>
        <a:p>
          <a:endParaRPr lang="en-US"/>
        </a:p>
      </dgm:t>
    </dgm:pt>
    <dgm:pt modelId="{B1DA0083-8B6B-4CDF-AFA2-C62F9A18F9E7}">
      <dgm:prSet custT="1"/>
      <dgm:spPr/>
      <dgm:t>
        <a:bodyPr/>
        <a:lstStyle/>
        <a:p>
          <a:pPr rtl="0">
            <a:lnSpc>
              <a:spcPct val="200000"/>
            </a:lnSpc>
          </a:pPr>
          <a:r>
            <a:rPr lang="en-US" sz="2300">
              <a:latin typeface="Arial"/>
              <a:cs typeface="Arial"/>
            </a:rPr>
            <a:t>Can speak in detail to your character and/or presence in the community </a:t>
          </a:r>
        </a:p>
      </dgm:t>
    </dgm:pt>
    <dgm:pt modelId="{88D0D61A-170C-4F48-B61B-AE2482873156}" type="parTrans" cxnId="{D8345EFB-5D45-43E7-AA09-ED99C49F7967}">
      <dgm:prSet/>
      <dgm:spPr/>
      <dgm:t>
        <a:bodyPr/>
        <a:lstStyle/>
        <a:p>
          <a:endParaRPr lang="en-US"/>
        </a:p>
      </dgm:t>
    </dgm:pt>
    <dgm:pt modelId="{CA2DADA8-7163-4516-9FB8-49B0FE073278}" type="sibTrans" cxnId="{D8345EFB-5D45-43E7-AA09-ED99C49F7967}">
      <dgm:prSet/>
      <dgm:spPr/>
      <dgm:t>
        <a:bodyPr/>
        <a:lstStyle/>
        <a:p>
          <a:endParaRPr lang="en-US"/>
        </a:p>
      </dgm:t>
    </dgm:pt>
    <dgm:pt modelId="{813132ED-107E-412B-9A66-4A042AECE69C}">
      <dgm:prSet custT="1"/>
      <dgm:spPr/>
      <dgm:t>
        <a:bodyPr/>
        <a:lstStyle/>
        <a:p>
          <a:pPr rtl="0">
            <a:lnSpc>
              <a:spcPct val="200000"/>
            </a:lnSpc>
          </a:pPr>
          <a:r>
            <a:rPr lang="en-US" sz="2300">
              <a:latin typeface="Arial"/>
              <a:cs typeface="Arial"/>
            </a:rPr>
            <a:t>Has positive things to say about you and your work </a:t>
          </a:r>
          <a:endParaRPr lang="en-US" sz="2300">
            <a:latin typeface="Calibri Light"/>
            <a:cs typeface="Calibri Light"/>
          </a:endParaRPr>
        </a:p>
      </dgm:t>
    </dgm:pt>
    <dgm:pt modelId="{85470560-E05D-4BF9-97A8-DE3DFB9F91CD}" type="parTrans" cxnId="{F67DE477-53BE-45BD-8BF9-B710153C66DD}">
      <dgm:prSet/>
      <dgm:spPr/>
      <dgm:t>
        <a:bodyPr/>
        <a:lstStyle/>
        <a:p>
          <a:endParaRPr lang="en-US"/>
        </a:p>
      </dgm:t>
    </dgm:pt>
    <dgm:pt modelId="{776215AD-53BF-45C3-8954-DDBBFDBD2161}" type="sibTrans" cxnId="{F67DE477-53BE-45BD-8BF9-B710153C66DD}">
      <dgm:prSet/>
      <dgm:spPr/>
      <dgm:t>
        <a:bodyPr/>
        <a:lstStyle/>
        <a:p>
          <a:endParaRPr lang="en-US"/>
        </a:p>
      </dgm:t>
    </dgm:pt>
    <dgm:pt modelId="{421E2B8A-22E9-495B-A5AA-2355F7189705}">
      <dgm:prSet custT="1"/>
      <dgm:spPr/>
      <dgm:t>
        <a:bodyPr/>
        <a:lstStyle/>
        <a:p>
          <a:pPr>
            <a:lnSpc>
              <a:spcPct val="200000"/>
            </a:lnSpc>
          </a:pPr>
          <a:r>
            <a:rPr lang="en-US" sz="2300">
              <a:latin typeface="Arial"/>
              <a:cs typeface="Arial"/>
            </a:rPr>
            <a:t>Knows you and your involvement in the community well</a:t>
          </a:r>
        </a:p>
      </dgm:t>
    </dgm:pt>
    <dgm:pt modelId="{CA589497-200E-4755-9B48-BD964C2B1384}" type="sibTrans" cxnId="{3FB4FDF8-FDF6-4A34-AB32-5C4CEDAAC9F5}">
      <dgm:prSet/>
      <dgm:spPr/>
      <dgm:t>
        <a:bodyPr/>
        <a:lstStyle/>
        <a:p>
          <a:endParaRPr lang="en-US"/>
        </a:p>
      </dgm:t>
    </dgm:pt>
    <dgm:pt modelId="{ED03F9BA-04EB-4C45-B59E-C501E8BE5745}" type="parTrans" cxnId="{3FB4FDF8-FDF6-4A34-AB32-5C4CEDAAC9F5}">
      <dgm:prSet/>
      <dgm:spPr/>
      <dgm:t>
        <a:bodyPr/>
        <a:lstStyle/>
        <a:p>
          <a:endParaRPr lang="en-US"/>
        </a:p>
      </dgm:t>
    </dgm:pt>
    <dgm:pt modelId="{84B5145D-D453-414F-B618-05DB46FE8EFD}" type="pres">
      <dgm:prSet presAssocID="{3BDE99E3-8F4E-4228-8059-FAA0D4147B61}" presName="Name0" presStyleCnt="0">
        <dgm:presLayoutVars>
          <dgm:dir/>
          <dgm:resizeHandles val="exact"/>
        </dgm:presLayoutVars>
      </dgm:prSet>
      <dgm:spPr/>
    </dgm:pt>
    <dgm:pt modelId="{0E5169BC-6258-46F1-B56D-7E85A77CECF1}" type="pres">
      <dgm:prSet presAssocID="{E31A82D3-B363-445C-A0FE-C58467742B72}" presName="node" presStyleLbl="node1" presStyleIdx="0" presStyleCnt="1" custScaleY="49336">
        <dgm:presLayoutVars>
          <dgm:bulletEnabled val="1"/>
        </dgm:presLayoutVars>
      </dgm:prSet>
      <dgm:spPr/>
    </dgm:pt>
  </dgm:ptLst>
  <dgm:cxnLst>
    <dgm:cxn modelId="{78337426-2EBF-4100-9F8F-C35DFA67DC01}" type="presOf" srcId="{E31A82D3-B363-445C-A0FE-C58467742B72}" destId="{0E5169BC-6258-46F1-B56D-7E85A77CECF1}" srcOrd="0" destOrd="0" presId="urn:microsoft.com/office/officeart/2005/8/layout/process1"/>
    <dgm:cxn modelId="{C2D8A530-E231-489B-BC7C-F067239C14D6}" srcId="{3BDE99E3-8F4E-4228-8059-FAA0D4147B61}" destId="{E31A82D3-B363-445C-A0FE-C58467742B72}" srcOrd="0" destOrd="0" parTransId="{DDBE119F-3E43-47D4-865A-FC316E69F034}" sibTransId="{DDD16076-315E-4487-98DD-8C207EA1FD1C}"/>
    <dgm:cxn modelId="{F67DE477-53BE-45BD-8BF9-B710153C66DD}" srcId="{E31A82D3-B363-445C-A0FE-C58467742B72}" destId="{813132ED-107E-412B-9A66-4A042AECE69C}" srcOrd="2" destOrd="0" parTransId="{85470560-E05D-4BF9-97A8-DE3DFB9F91CD}" sibTransId="{776215AD-53BF-45C3-8954-DDBBFDBD2161}"/>
    <dgm:cxn modelId="{26F0097C-216F-47EA-9483-0376A13A6607}" type="presOf" srcId="{813132ED-107E-412B-9A66-4A042AECE69C}" destId="{0E5169BC-6258-46F1-B56D-7E85A77CECF1}" srcOrd="0" destOrd="3" presId="urn:microsoft.com/office/officeart/2005/8/layout/process1"/>
    <dgm:cxn modelId="{07D10D87-136D-4157-82F2-594C3998CB05}" type="presOf" srcId="{3BDE99E3-8F4E-4228-8059-FAA0D4147B61}" destId="{84B5145D-D453-414F-B618-05DB46FE8EFD}" srcOrd="0" destOrd="0" presId="urn:microsoft.com/office/officeart/2005/8/layout/process1"/>
    <dgm:cxn modelId="{8F6F42AB-9DCC-4302-8B00-5CE4BEAD2D6A}" type="presOf" srcId="{B1DA0083-8B6B-4CDF-AFA2-C62F9A18F9E7}" destId="{0E5169BC-6258-46F1-B56D-7E85A77CECF1}" srcOrd="0" destOrd="2" presId="urn:microsoft.com/office/officeart/2005/8/layout/process1"/>
    <dgm:cxn modelId="{4B488FB3-4B23-4BFF-ABDC-F7AC374DFAC5}" type="presOf" srcId="{421E2B8A-22E9-495B-A5AA-2355F7189705}" destId="{0E5169BC-6258-46F1-B56D-7E85A77CECF1}" srcOrd="0" destOrd="1" presId="urn:microsoft.com/office/officeart/2005/8/layout/process1"/>
    <dgm:cxn modelId="{3FB4FDF8-FDF6-4A34-AB32-5C4CEDAAC9F5}" srcId="{E31A82D3-B363-445C-A0FE-C58467742B72}" destId="{421E2B8A-22E9-495B-A5AA-2355F7189705}" srcOrd="0" destOrd="0" parTransId="{ED03F9BA-04EB-4C45-B59E-C501E8BE5745}" sibTransId="{CA589497-200E-4755-9B48-BD964C2B1384}"/>
    <dgm:cxn modelId="{D8345EFB-5D45-43E7-AA09-ED99C49F7967}" srcId="{E31A82D3-B363-445C-A0FE-C58467742B72}" destId="{B1DA0083-8B6B-4CDF-AFA2-C62F9A18F9E7}" srcOrd="1" destOrd="0" parTransId="{88D0D61A-170C-4F48-B61B-AE2482873156}" sibTransId="{CA2DADA8-7163-4516-9FB8-49B0FE073278}"/>
    <dgm:cxn modelId="{AA7C5201-1869-4A9B-B54D-B4611A36C57B}" type="presParOf" srcId="{84B5145D-D453-414F-B618-05DB46FE8EFD}" destId="{0E5169BC-6258-46F1-B56D-7E85A77CECF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D3BAE-C6D7-4EA1-87A3-ABA60201D79B}">
      <dsp:nvSpPr>
        <dsp:cNvPr id="0" name=""/>
        <dsp:cNvSpPr/>
      </dsp:nvSpPr>
      <dsp:spPr>
        <a:xfrm rot="10800000">
          <a:off x="1898925" y="338"/>
          <a:ext cx="7161783" cy="38007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0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Videos </a:t>
          </a:r>
          <a:endParaRPr lang="en-US" sz="2500" kern="1200"/>
        </a:p>
      </dsp:txBody>
      <dsp:txXfrm rot="10800000">
        <a:off x="1993943" y="338"/>
        <a:ext cx="7066765" cy="380071"/>
      </dsp:txXfrm>
    </dsp:sp>
    <dsp:sp modelId="{8129EB1A-AFB4-448B-9BD5-5084F945B598}">
      <dsp:nvSpPr>
        <dsp:cNvPr id="0" name=""/>
        <dsp:cNvSpPr/>
      </dsp:nvSpPr>
      <dsp:spPr>
        <a:xfrm>
          <a:off x="1708889" y="338"/>
          <a:ext cx="380071" cy="3800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B5DED2F-89AB-437C-9141-261EC5AEA0CD}">
      <dsp:nvSpPr>
        <dsp:cNvPr id="0" name=""/>
        <dsp:cNvSpPr/>
      </dsp:nvSpPr>
      <dsp:spPr>
        <a:xfrm rot="10800000">
          <a:off x="1898925" y="478609"/>
          <a:ext cx="7161783" cy="38007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0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Podcasts</a:t>
          </a:r>
          <a:r>
            <a:rPr lang="en-US" sz="2000" b="1" kern="1200"/>
            <a:t> </a:t>
          </a:r>
          <a:endParaRPr lang="en-US" sz="2000" kern="1200"/>
        </a:p>
      </dsp:txBody>
      <dsp:txXfrm rot="10800000">
        <a:off x="1993943" y="478609"/>
        <a:ext cx="7066765" cy="380071"/>
      </dsp:txXfrm>
    </dsp:sp>
    <dsp:sp modelId="{76861CE1-A0EE-4A88-92D9-35949C0F7D62}">
      <dsp:nvSpPr>
        <dsp:cNvPr id="0" name=""/>
        <dsp:cNvSpPr/>
      </dsp:nvSpPr>
      <dsp:spPr>
        <a:xfrm>
          <a:off x="1708889" y="478609"/>
          <a:ext cx="380071" cy="3800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249666F-0C00-4917-96CC-09DE6EF9E686}">
      <dsp:nvSpPr>
        <dsp:cNvPr id="0" name=""/>
        <dsp:cNvSpPr/>
      </dsp:nvSpPr>
      <dsp:spPr>
        <a:xfrm rot="10800000">
          <a:off x="1898925" y="956881"/>
          <a:ext cx="7161783" cy="38007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0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Social media campaigns, challenges, and trends </a:t>
          </a:r>
          <a:endParaRPr lang="en-US" sz="2500" kern="1200"/>
        </a:p>
      </dsp:txBody>
      <dsp:txXfrm rot="10800000">
        <a:off x="1993943" y="956881"/>
        <a:ext cx="7066765" cy="380071"/>
      </dsp:txXfrm>
    </dsp:sp>
    <dsp:sp modelId="{BE741554-C789-4877-8093-303161DF42A1}">
      <dsp:nvSpPr>
        <dsp:cNvPr id="0" name=""/>
        <dsp:cNvSpPr/>
      </dsp:nvSpPr>
      <dsp:spPr>
        <a:xfrm>
          <a:off x="1708889" y="956881"/>
          <a:ext cx="380071" cy="3800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2E9555D-EC6D-4418-BEF4-44B350A1251E}">
      <dsp:nvSpPr>
        <dsp:cNvPr id="0" name=""/>
        <dsp:cNvSpPr/>
      </dsp:nvSpPr>
      <dsp:spPr>
        <a:xfrm rot="10800000">
          <a:off x="1898925" y="1435152"/>
          <a:ext cx="7161783" cy="38007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0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Visual arts </a:t>
          </a:r>
          <a:endParaRPr lang="en-US" sz="2500" kern="1200"/>
        </a:p>
      </dsp:txBody>
      <dsp:txXfrm rot="10800000">
        <a:off x="1993943" y="1435152"/>
        <a:ext cx="7066765" cy="380071"/>
      </dsp:txXfrm>
    </dsp:sp>
    <dsp:sp modelId="{F8C7CA51-A786-4FD7-BE6E-CA1A3D49D6D1}">
      <dsp:nvSpPr>
        <dsp:cNvPr id="0" name=""/>
        <dsp:cNvSpPr/>
      </dsp:nvSpPr>
      <dsp:spPr>
        <a:xfrm>
          <a:off x="1708889" y="1435152"/>
          <a:ext cx="380071" cy="3800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F000450-BD53-4B5F-943F-B4689F269737}">
      <dsp:nvSpPr>
        <dsp:cNvPr id="0" name=""/>
        <dsp:cNvSpPr/>
      </dsp:nvSpPr>
      <dsp:spPr>
        <a:xfrm rot="10800000">
          <a:off x="1898925" y="1913424"/>
          <a:ext cx="7161783" cy="38007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01" tIns="95250" rIns="17780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Music</a:t>
          </a:r>
          <a:endParaRPr lang="en-US" sz="1700" b="0" kern="1200">
            <a:latin typeface="Calibri Light" panose="020F0302020204030204"/>
          </a:endParaRPr>
        </a:p>
      </dsp:txBody>
      <dsp:txXfrm rot="10800000">
        <a:off x="1993943" y="1913424"/>
        <a:ext cx="7066765" cy="380071"/>
      </dsp:txXfrm>
    </dsp:sp>
    <dsp:sp modelId="{97B1701B-7C64-42D9-B45D-BAB5CA5BD6E8}">
      <dsp:nvSpPr>
        <dsp:cNvPr id="0" name=""/>
        <dsp:cNvSpPr/>
      </dsp:nvSpPr>
      <dsp:spPr>
        <a:xfrm>
          <a:off x="1708889" y="1913424"/>
          <a:ext cx="380071" cy="3800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72AF85E-BBFB-49DD-80B4-A506F3560874}">
      <dsp:nvSpPr>
        <dsp:cNvPr id="0" name=""/>
        <dsp:cNvSpPr/>
      </dsp:nvSpPr>
      <dsp:spPr>
        <a:xfrm rot="10800000">
          <a:off x="1898925" y="2391696"/>
          <a:ext cx="7161783" cy="38007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01" tIns="95250" rIns="17780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Poetry</a:t>
          </a:r>
        </a:p>
      </dsp:txBody>
      <dsp:txXfrm rot="10800000">
        <a:off x="1993943" y="2391696"/>
        <a:ext cx="7066765" cy="380071"/>
      </dsp:txXfrm>
    </dsp:sp>
    <dsp:sp modelId="{CF5277D1-5DB2-4A3D-8230-1FC86F7F98FB}">
      <dsp:nvSpPr>
        <dsp:cNvPr id="0" name=""/>
        <dsp:cNvSpPr/>
      </dsp:nvSpPr>
      <dsp:spPr>
        <a:xfrm>
          <a:off x="1708889" y="2391696"/>
          <a:ext cx="380071" cy="38007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80D24DB-9D7E-48C4-B834-EA9BADE7D3BD}">
      <dsp:nvSpPr>
        <dsp:cNvPr id="0" name=""/>
        <dsp:cNvSpPr/>
      </dsp:nvSpPr>
      <dsp:spPr>
        <a:xfrm rot="10800000">
          <a:off x="1898925" y="2869967"/>
          <a:ext cx="7161783" cy="38007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0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Spoken word </a:t>
          </a:r>
          <a:endParaRPr lang="en-US" sz="2500" kern="1200"/>
        </a:p>
      </dsp:txBody>
      <dsp:txXfrm rot="10800000">
        <a:off x="1993943" y="2869967"/>
        <a:ext cx="7066765" cy="380071"/>
      </dsp:txXfrm>
    </dsp:sp>
    <dsp:sp modelId="{15A6E515-5830-4442-BDE2-E549DD7A5500}">
      <dsp:nvSpPr>
        <dsp:cNvPr id="0" name=""/>
        <dsp:cNvSpPr/>
      </dsp:nvSpPr>
      <dsp:spPr>
        <a:xfrm>
          <a:off x="1708889" y="2869967"/>
          <a:ext cx="380071" cy="3800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902B313-78E9-43F8-AE66-4A3C0D920C0F}">
      <dsp:nvSpPr>
        <dsp:cNvPr id="0" name=""/>
        <dsp:cNvSpPr/>
      </dsp:nvSpPr>
      <dsp:spPr>
        <a:xfrm rot="10800000">
          <a:off x="1898925" y="3348239"/>
          <a:ext cx="7161783" cy="38007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0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Performance arts </a:t>
          </a:r>
          <a:endParaRPr lang="en-US" sz="2500" kern="1200"/>
        </a:p>
      </dsp:txBody>
      <dsp:txXfrm rot="10800000">
        <a:off x="1993943" y="3348239"/>
        <a:ext cx="7066765" cy="380071"/>
      </dsp:txXfrm>
    </dsp:sp>
    <dsp:sp modelId="{12797911-9E9F-41CA-8016-FAC26D9C4121}">
      <dsp:nvSpPr>
        <dsp:cNvPr id="0" name=""/>
        <dsp:cNvSpPr/>
      </dsp:nvSpPr>
      <dsp:spPr>
        <a:xfrm>
          <a:off x="1708889" y="3348239"/>
          <a:ext cx="380071" cy="3800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D5FAE-2CCD-418B-AB33-D6D79149F90B}">
      <dsp:nvSpPr>
        <dsp:cNvPr id="0" name=""/>
        <dsp:cNvSpPr/>
      </dsp:nvSpPr>
      <dsp:spPr>
        <a:xfrm>
          <a:off x="797966" y="0"/>
          <a:ext cx="9043617" cy="3835666"/>
        </a:xfrm>
        <a:prstGeom prst="rightArrow">
          <a:avLst/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A92777E-C909-4FE3-839F-48B424F1ED37}">
      <dsp:nvSpPr>
        <dsp:cNvPr id="0" name=""/>
        <dsp:cNvSpPr/>
      </dsp:nvSpPr>
      <dsp:spPr>
        <a:xfrm>
          <a:off x="3636" y="1150699"/>
          <a:ext cx="2362728" cy="153426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</a:rPr>
            <a:t>As the lead applicant, are you 18 or older?</a:t>
          </a:r>
        </a:p>
      </dsp:txBody>
      <dsp:txXfrm>
        <a:off x="78533" y="1225596"/>
        <a:ext cx="2212934" cy="1384472"/>
      </dsp:txXfrm>
    </dsp:sp>
    <dsp:sp modelId="{F6E23C40-58A5-4281-9BAA-EF4FCFA6FC2B}">
      <dsp:nvSpPr>
        <dsp:cNvPr id="0" name=""/>
        <dsp:cNvSpPr/>
      </dsp:nvSpPr>
      <dsp:spPr>
        <a:xfrm>
          <a:off x="2760152" y="1150699"/>
          <a:ext cx="2362728" cy="153426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Do you/ your community organization reside in Ottawa?</a:t>
          </a:r>
        </a:p>
      </dsp:txBody>
      <dsp:txXfrm>
        <a:off x="2835049" y="1225596"/>
        <a:ext cx="2212934" cy="1384472"/>
      </dsp:txXfrm>
    </dsp:sp>
    <dsp:sp modelId="{5E4015E0-B705-45C7-A7A7-42DAA5F8D4A6}">
      <dsp:nvSpPr>
        <dsp:cNvPr id="0" name=""/>
        <dsp:cNvSpPr/>
      </dsp:nvSpPr>
      <dsp:spPr>
        <a:xfrm>
          <a:off x="5516669" y="1150699"/>
          <a:ext cx="2362728" cy="153426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Have you acquired/are able to acquire liability insurance?</a:t>
          </a:r>
        </a:p>
      </dsp:txBody>
      <dsp:txXfrm>
        <a:off x="5591566" y="1225596"/>
        <a:ext cx="2212934" cy="1384472"/>
      </dsp:txXfrm>
    </dsp:sp>
    <dsp:sp modelId="{118FE3C4-EDDC-4F93-8BB7-1D0514778504}">
      <dsp:nvSpPr>
        <dsp:cNvPr id="0" name=""/>
        <dsp:cNvSpPr/>
      </dsp:nvSpPr>
      <dsp:spPr>
        <a:xfrm>
          <a:off x="8273185" y="1150699"/>
          <a:ext cx="2362728" cy="153426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If you are a community organization, are you representing youth </a:t>
          </a:r>
          <a:r>
            <a:rPr lang="en-US" sz="20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aged</a:t>
          </a:r>
          <a:r>
            <a:rPr lang="en-US" sz="2000" b="1" kern="1200"/>
            <a:t> 12-25?</a:t>
          </a:r>
        </a:p>
      </dsp:txBody>
      <dsp:txXfrm>
        <a:off x="8348082" y="1225596"/>
        <a:ext cx="2212934" cy="13844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169BC-6258-46F1-B56D-7E85A77CECF1}">
      <dsp:nvSpPr>
        <dsp:cNvPr id="0" name=""/>
        <dsp:cNvSpPr/>
      </dsp:nvSpPr>
      <dsp:spPr>
        <a:xfrm>
          <a:off x="0" y="215451"/>
          <a:ext cx="10464800" cy="3097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latin typeface="Arial"/>
              <a:cs typeface="Arial"/>
            </a:rPr>
            <a:t>It is important to have a community reference who:</a:t>
          </a:r>
        </a:p>
        <a:p>
          <a:pPr marL="228600" lvl="1" indent="-228600" algn="l" defTabSz="102235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>
              <a:latin typeface="Arial"/>
              <a:cs typeface="Arial"/>
            </a:rPr>
            <a:t>Knows you and your involvement in the community well</a:t>
          </a:r>
        </a:p>
        <a:p>
          <a:pPr marL="228600" lvl="1" indent="-228600" algn="l" defTabSz="1022350" rtl="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>
              <a:latin typeface="Arial"/>
              <a:cs typeface="Arial"/>
            </a:rPr>
            <a:t>Can speak in detail to your character and/or presence in the community </a:t>
          </a:r>
        </a:p>
        <a:p>
          <a:pPr marL="228600" lvl="1" indent="-228600" algn="l" defTabSz="1022350" rtl="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>
              <a:latin typeface="Arial"/>
              <a:cs typeface="Arial"/>
            </a:rPr>
            <a:t>Has positive things to say about you and your work </a:t>
          </a:r>
          <a:endParaRPr lang="en-US" sz="2300" kern="1200">
            <a:latin typeface="Calibri Light"/>
            <a:cs typeface="Calibri Light"/>
          </a:endParaRPr>
        </a:p>
      </dsp:txBody>
      <dsp:txXfrm>
        <a:off x="90730" y="306181"/>
        <a:ext cx="10283340" cy="2916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631BD-4440-4C57-BB0E-453058F4F61B}" type="datetimeFigureOut">
              <a:rPr lang="en-US" smtClean="0"/>
              <a:t>2022-Oct-03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FCA7E-4A4A-42DC-BACC-B50662D52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7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2022-Oct-03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2022-Oct-03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2022-Oct-03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2022-Oct-03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2022-Oct-03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2022-Oct-03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2022-Oct-03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2022-Oct-03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2022-Oct-03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2022-Oct-03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2022-Oct-03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2022-Oct-03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4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microsoft.com/office/2018/10/relationships/comments" Target="../comments/modernComment_113_DA9F70F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6.svg"/><Relationship Id="rId5" Type="http://schemas.openxmlformats.org/officeDocument/2006/relationships/diagramData" Target="../diagrams/data3.xml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AB55E3D-9170-40A9-93AE-43B39C87E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25022"/>
          <a:stretch/>
        </p:blipFill>
        <p:spPr>
          <a:xfrm>
            <a:off x="-1" y="-30"/>
            <a:ext cx="12192000" cy="68559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D63D5A-9191-4E50-8706-CEBEDD926E66}"/>
              </a:ext>
            </a:extLst>
          </p:cNvPr>
          <p:cNvSpPr txBox="1"/>
          <p:nvPr/>
        </p:nvSpPr>
        <p:spPr>
          <a:xfrm>
            <a:off x="470940" y="2817652"/>
            <a:ext cx="5155300" cy="207633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Crime Prevention Ottawa SHINE Workshop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E0DE77DC-6EC4-45A7-9C5B-5DC0124273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59" r="14473" b="-2"/>
          <a:stretch/>
        </p:blipFill>
        <p:spPr>
          <a:xfrm>
            <a:off x="6021086" y="559181"/>
            <a:ext cx="6170914" cy="6298848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ln>
            <a:solidFill>
              <a:srgbClr val="FFFF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2145B9-2726-4B53-82BA-F457F8ED9779}"/>
              </a:ext>
            </a:extLst>
          </p:cNvPr>
          <p:cNvSpPr txBox="1"/>
          <p:nvPr/>
        </p:nvSpPr>
        <p:spPr>
          <a:xfrm>
            <a:off x="470140" y="4882552"/>
            <a:ext cx="363459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October 19</a:t>
            </a:r>
            <a:r>
              <a:rPr lang="en-US" sz="2000">
                <a:solidFill>
                  <a:schemeClr val="tx1">
                    <a:lumMod val="95000"/>
                  </a:schemeClr>
                </a:solidFill>
                <a:latin typeface="Century Gothic"/>
              </a:rPr>
              <a:t>, 2022</a:t>
            </a:r>
            <a:endParaRPr lang="en-US" sz="2000" dirty="0">
              <a:solidFill>
                <a:schemeClr val="tx1">
                  <a:lumMod val="95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66B0F01-CD54-45AB-A5CA-D0AC0448EEC6}"/>
              </a:ext>
            </a:extLst>
          </p:cNvPr>
          <p:cNvGrpSpPr/>
          <p:nvPr/>
        </p:nvGrpSpPr>
        <p:grpSpPr>
          <a:xfrm>
            <a:off x="288984" y="5401483"/>
            <a:ext cx="11939408" cy="1547183"/>
            <a:chOff x="231475" y="5387106"/>
            <a:chExt cx="11939408" cy="1547183"/>
          </a:xfrm>
        </p:grpSpPr>
        <p:pic>
          <p:nvPicPr>
            <p:cNvPr id="2" name="Picture 2" descr="A picture containing drawing, food&#10;&#10;Description automatically generated">
              <a:extLst>
                <a:ext uri="{FF2B5EF4-FFF2-40B4-BE49-F238E27FC236}">
                  <a16:creationId xmlns:a16="http://schemas.microsoft.com/office/drawing/2014/main" id="{E31C8EA7-95D0-426E-8C6F-A77E3D82A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1475" y="5578416"/>
              <a:ext cx="2987615" cy="1150188"/>
            </a:xfrm>
            <a:prstGeom prst="rect">
              <a:avLst/>
            </a:prstGeom>
          </p:spPr>
        </p:pic>
        <p:pic>
          <p:nvPicPr>
            <p:cNvPr id="3" name="Picture 3" descr="Icon&#10;&#10;Description automatically generated">
              <a:extLst>
                <a:ext uri="{FF2B5EF4-FFF2-40B4-BE49-F238E27FC236}">
                  <a16:creationId xmlns:a16="http://schemas.microsoft.com/office/drawing/2014/main" id="{78806D56-CA40-42AB-B806-6BC6B08F2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8740" y="5387106"/>
              <a:ext cx="3782143" cy="1547183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0F38DB0-4F06-4D03-8562-2AB05ACD8F60}"/>
              </a:ext>
            </a:extLst>
          </p:cNvPr>
          <p:cNvSpPr>
            <a:spLocks noGrp="1"/>
          </p:cNvSpPr>
          <p:nvPr/>
        </p:nvSpPr>
        <p:spPr bwMode="auto">
          <a:xfrm>
            <a:off x="1981200" y="16300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ヒラギノ角ゴ Pro W3" pitchFamily="-96" charset="-128"/>
                <a:cs typeface="Century Gothic" panose="020B050202020202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9pPr>
          </a:lstStyle>
          <a:p>
            <a:r>
              <a:rPr lang="en-CA">
                <a:solidFill>
                  <a:srgbClr val="002060"/>
                </a:solidFill>
                <a:latin typeface="Century Gothic"/>
                <a:ea typeface="ヒラギノ角ゴ Pro W3"/>
              </a:rPr>
              <a:t>SHINE Application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A758C6-44B1-4E1E-90EA-4AEBC50EA5B3}"/>
              </a:ext>
            </a:extLst>
          </p:cNvPr>
          <p:cNvSpPr txBox="1"/>
          <p:nvPr/>
        </p:nvSpPr>
        <p:spPr>
          <a:xfrm>
            <a:off x="4380810" y="1082732"/>
            <a:ext cx="2935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Template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9E6F7-E17E-4548-8E95-E39644C26660}"/>
              </a:ext>
            </a:extLst>
          </p:cNvPr>
          <p:cNvSpPr/>
          <p:nvPr/>
        </p:nvSpPr>
        <p:spPr>
          <a:xfrm>
            <a:off x="1979530" y="1640257"/>
            <a:ext cx="8225721" cy="4017222"/>
          </a:xfrm>
          <a:prstGeom prst="roundRect">
            <a:avLst>
              <a:gd name="adj" fmla="val 10000"/>
            </a:avLst>
          </a:prstGeom>
          <a:solidFill>
            <a:srgbClr val="5DBA8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E3562DEE-84EF-46B6-86EE-E59402B0C1EB}"/>
              </a:ext>
            </a:extLst>
          </p:cNvPr>
          <p:cNvSpPr txBox="1"/>
          <p:nvPr/>
        </p:nvSpPr>
        <p:spPr>
          <a:xfrm>
            <a:off x="2113168" y="1642447"/>
            <a:ext cx="7954960" cy="40150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900" b="1" dirty="0">
                <a:solidFill>
                  <a:schemeClr val="tx1"/>
                </a:solidFill>
                <a:latin typeface="Arial"/>
                <a:cs typeface="Arial"/>
              </a:rPr>
              <a:t>To demonstrate how your project's money will be spent, we will be asking the following questions: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ea typeface="+mn-lt"/>
                <a:cs typeface="+mn-lt"/>
              </a:rPr>
              <a:t>How much funding you are requesting?</a:t>
            </a:r>
            <a:endParaRPr lang="en-US" sz="19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latin typeface="Arial"/>
                <a:cs typeface="Arial"/>
              </a:rPr>
              <a:t>What materials and supplies do you need to complete your project?</a:t>
            </a:r>
            <a:endParaRPr lang="en-US" sz="1900" dirty="0">
              <a:solidFill>
                <a:schemeClr val="tx1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latin typeface="Arial"/>
                <a:cs typeface="Arial"/>
              </a:rPr>
              <a:t>What equipment do you need to complete your project?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latin typeface="Arial"/>
                <a:cs typeface="Arial"/>
              </a:rPr>
              <a:t>How much will each group member receive as compensation for their contribution?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latin typeface="Arial"/>
                <a:cs typeface="Arial"/>
              </a:rPr>
              <a:t>Are there funds that you </a:t>
            </a:r>
            <a:r>
              <a:rPr lang="en-US" sz="1900" b="1" dirty="0">
                <a:solidFill>
                  <a:schemeClr val="tx1"/>
                </a:solidFill>
                <a:latin typeface="Arial"/>
                <a:cs typeface="Arial"/>
              </a:rPr>
              <a:t>may</a:t>
            </a:r>
            <a:r>
              <a:rPr lang="en-US" sz="1900" dirty="0">
                <a:solidFill>
                  <a:schemeClr val="tx1"/>
                </a:solidFill>
                <a:latin typeface="Arial"/>
                <a:cs typeface="Arial"/>
              </a:rPr>
              <a:t> be receiving from other sources?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Arial"/>
                <a:cs typeface="Arial"/>
              </a:rPr>
              <a:t>Please include insurance costs in your budget!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70C4A1-3180-4FE2-BA3D-DD095439A8B8}"/>
              </a:ext>
            </a:extLst>
          </p:cNvPr>
          <p:cNvSpPr txBox="1"/>
          <p:nvPr/>
        </p:nvSpPr>
        <p:spPr>
          <a:xfrm>
            <a:off x="821040" y="641011"/>
            <a:ext cx="770693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3000" b="1">
                <a:solidFill>
                  <a:srgbClr val="002060"/>
                </a:solidFill>
                <a:latin typeface="Arial"/>
                <a:cs typeface="Arial"/>
              </a:rPr>
              <a:t>/9</a:t>
            </a:r>
            <a:endParaRPr lang="en-US" sz="3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3" descr="Piggy Bank">
            <a:extLst>
              <a:ext uri="{FF2B5EF4-FFF2-40B4-BE49-F238E27FC236}">
                <a16:creationId xmlns:a16="http://schemas.microsoft.com/office/drawing/2014/main" id="{9D5F5B6D-52C8-47C9-8B81-1DFAD9865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422" y="2957423"/>
            <a:ext cx="1360098" cy="1345720"/>
          </a:xfrm>
          <a:prstGeom prst="rect">
            <a:avLst/>
          </a:prstGeom>
        </p:spPr>
      </p:pic>
      <p:pic>
        <p:nvPicPr>
          <p:cNvPr id="14" name="Graphic 14" descr="Piggy Bank">
            <a:extLst>
              <a:ext uri="{FF2B5EF4-FFF2-40B4-BE49-F238E27FC236}">
                <a16:creationId xmlns:a16="http://schemas.microsoft.com/office/drawing/2014/main" id="{A70FE72B-5EF5-44D0-A04B-BD02120656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83070" y="2827128"/>
            <a:ext cx="1360098" cy="1345720"/>
          </a:xfrm>
          <a:prstGeom prst="rect">
            <a:avLst/>
          </a:prstGeom>
        </p:spPr>
      </p:pic>
      <p:pic>
        <p:nvPicPr>
          <p:cNvPr id="15" name="Graphic 15" descr="Bank check">
            <a:extLst>
              <a:ext uri="{FF2B5EF4-FFF2-40B4-BE49-F238E27FC236}">
                <a16:creationId xmlns:a16="http://schemas.microsoft.com/office/drawing/2014/main" id="{6C5C7CCF-6250-4F84-B4C3-F8CA5BB6C7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82173" y="1647286"/>
            <a:ext cx="1360098" cy="1316966"/>
          </a:xfrm>
          <a:prstGeom prst="rect">
            <a:avLst/>
          </a:prstGeom>
        </p:spPr>
      </p:pic>
      <p:pic>
        <p:nvPicPr>
          <p:cNvPr id="16" name="Graphic 16" descr="Bank check">
            <a:extLst>
              <a:ext uri="{FF2B5EF4-FFF2-40B4-BE49-F238E27FC236}">
                <a16:creationId xmlns:a16="http://schemas.microsoft.com/office/drawing/2014/main" id="{F6FA815C-3F23-443B-9707-92030287C9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3349" y="4162426"/>
            <a:ext cx="1360098" cy="1345720"/>
          </a:xfrm>
          <a:prstGeom prst="rect">
            <a:avLst/>
          </a:prstGeom>
        </p:spPr>
      </p:pic>
      <p:pic>
        <p:nvPicPr>
          <p:cNvPr id="19" name="Graphic 19" descr="Coins">
            <a:extLst>
              <a:ext uri="{FF2B5EF4-FFF2-40B4-BE49-F238E27FC236}">
                <a16:creationId xmlns:a16="http://schemas.microsoft.com/office/drawing/2014/main" id="{75973E64-4764-4DBA-95AA-065A0F8CC1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1064" y="1893499"/>
            <a:ext cx="1115683" cy="1072551"/>
          </a:xfrm>
          <a:prstGeom prst="rect">
            <a:avLst/>
          </a:prstGeom>
        </p:spPr>
      </p:pic>
      <p:pic>
        <p:nvPicPr>
          <p:cNvPr id="20" name="Graphic 20" descr="Coins">
            <a:extLst>
              <a:ext uri="{FF2B5EF4-FFF2-40B4-BE49-F238E27FC236}">
                <a16:creationId xmlns:a16="http://schemas.microsoft.com/office/drawing/2014/main" id="{6EED74C2-79A4-45E9-B3BF-951F390BC2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55857" y="4352026"/>
            <a:ext cx="1216325" cy="117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42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 descr="Logo, icon&#10;&#10;Description automatically generated">
            <a:extLst>
              <a:ext uri="{FF2B5EF4-FFF2-40B4-BE49-F238E27FC236}">
                <a16:creationId xmlns:a16="http://schemas.microsoft.com/office/drawing/2014/main" id="{130B84B5-05BB-4AD4-B45E-F9BED50F8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909" y="337310"/>
            <a:ext cx="3778369" cy="36098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66B0F01-CD54-45AB-A5CA-D0AC0448EEC6}"/>
              </a:ext>
            </a:extLst>
          </p:cNvPr>
          <p:cNvGrpSpPr/>
          <p:nvPr/>
        </p:nvGrpSpPr>
        <p:grpSpPr>
          <a:xfrm>
            <a:off x="288984" y="5401483"/>
            <a:ext cx="11939408" cy="1547183"/>
            <a:chOff x="231475" y="5387106"/>
            <a:chExt cx="11939408" cy="1547183"/>
          </a:xfrm>
        </p:grpSpPr>
        <p:pic>
          <p:nvPicPr>
            <p:cNvPr id="2" name="Picture 2" descr="A picture containing drawing, food&#10;&#10;Description automatically generated">
              <a:extLst>
                <a:ext uri="{FF2B5EF4-FFF2-40B4-BE49-F238E27FC236}">
                  <a16:creationId xmlns:a16="http://schemas.microsoft.com/office/drawing/2014/main" id="{E31C8EA7-95D0-426E-8C6F-A77E3D82A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475" y="5578416"/>
              <a:ext cx="2987615" cy="1150188"/>
            </a:xfrm>
            <a:prstGeom prst="rect">
              <a:avLst/>
            </a:prstGeom>
          </p:spPr>
        </p:pic>
        <p:pic>
          <p:nvPicPr>
            <p:cNvPr id="3" name="Picture 3" descr="Icon&#10;&#10;Description automatically generated">
              <a:extLst>
                <a:ext uri="{FF2B5EF4-FFF2-40B4-BE49-F238E27FC236}">
                  <a16:creationId xmlns:a16="http://schemas.microsoft.com/office/drawing/2014/main" id="{78806D56-CA40-42AB-B806-6BC6B08F2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8740" y="5387106"/>
              <a:ext cx="3782143" cy="1547183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0F38DB0-4F06-4D03-8562-2AB05ACD8F60}"/>
              </a:ext>
            </a:extLst>
          </p:cNvPr>
          <p:cNvSpPr>
            <a:spLocks noGrp="1"/>
          </p:cNvSpPr>
          <p:nvPr/>
        </p:nvSpPr>
        <p:spPr bwMode="auto">
          <a:xfrm>
            <a:off x="1981200" y="14862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ヒラギノ角ゴ Pro W3" pitchFamily="-96" charset="-128"/>
                <a:cs typeface="Century Gothic" panose="020B050202020202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9pPr>
          </a:lstStyle>
          <a:p>
            <a:r>
              <a:rPr lang="en-CA">
                <a:solidFill>
                  <a:srgbClr val="002060"/>
                </a:solidFill>
                <a:latin typeface="Century Gothic"/>
                <a:ea typeface="ヒラギノ角ゴ Pro W3"/>
              </a:rPr>
              <a:t>SHINE Application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A758C6-44B1-4E1E-90EA-4AEBC50EA5B3}"/>
              </a:ext>
            </a:extLst>
          </p:cNvPr>
          <p:cNvSpPr txBox="1"/>
          <p:nvPr/>
        </p:nvSpPr>
        <p:spPr>
          <a:xfrm>
            <a:off x="4955904" y="1183374"/>
            <a:ext cx="2288876" cy="4760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/>
                <a:cs typeface="Arial"/>
              </a:rPr>
              <a:t>Bonus Points!</a:t>
            </a:r>
            <a:endParaRPr lang="en-US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04089E-32AE-467F-B7BB-9BDA11609696}"/>
              </a:ext>
            </a:extLst>
          </p:cNvPr>
          <p:cNvGrpSpPr/>
          <p:nvPr/>
        </p:nvGrpSpPr>
        <p:grpSpPr>
          <a:xfrm>
            <a:off x="2008677" y="2396851"/>
            <a:ext cx="8180789" cy="3132613"/>
            <a:chOff x="2037431" y="2540624"/>
            <a:chExt cx="8180789" cy="313261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289E6F7-E17E-4548-8E95-E39644C26660}"/>
                </a:ext>
              </a:extLst>
            </p:cNvPr>
            <p:cNvSpPr/>
            <p:nvPr/>
          </p:nvSpPr>
          <p:spPr>
            <a:xfrm>
              <a:off x="2037431" y="2540624"/>
              <a:ext cx="8180789" cy="313261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1440" tIns="45720" rIns="91440" bIns="45720" anchor="t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E3562DEE-84EF-46B6-86EE-E59402B0C1EB}"/>
                </a:ext>
              </a:extLst>
            </p:cNvPr>
            <p:cNvSpPr txBox="1"/>
            <p:nvPr/>
          </p:nvSpPr>
          <p:spPr>
            <a:xfrm>
              <a:off x="2037940" y="2545809"/>
              <a:ext cx="7974453" cy="2416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t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"/>
                  <a:cs typeface="Arial"/>
                </a:rPr>
                <a:t>Finally, we really want to see your project SHINE! If you go above and beyond the evaluation criteria, your application will receive bonus marks. Show us what makes you passionate about your </a:t>
              </a:r>
              <a:r>
                <a:rPr lang="en-US" sz="2400" b="1" u="sng">
                  <a:solidFill>
                    <a:schemeClr val="bg1"/>
                  </a:solidFill>
                  <a:latin typeface="Arial"/>
                  <a:cs typeface="Arial"/>
                </a:rPr>
                <a:t>talents</a:t>
              </a:r>
              <a:r>
                <a:rPr lang="en-US" sz="2400" b="1">
                  <a:solidFill>
                    <a:schemeClr val="bg1"/>
                  </a:solidFill>
                  <a:latin typeface="Arial"/>
                  <a:cs typeface="Arial"/>
                </a:rPr>
                <a:t>, important </a:t>
              </a:r>
              <a:r>
                <a:rPr lang="en-US" sz="2400" b="1" u="sng">
                  <a:solidFill>
                    <a:schemeClr val="bg1"/>
                  </a:solidFill>
                  <a:latin typeface="Arial"/>
                  <a:cs typeface="Arial"/>
                </a:rPr>
                <a:t>causes</a:t>
              </a:r>
              <a:r>
                <a:rPr lang="en-US" sz="2400" b="1">
                  <a:solidFill>
                    <a:schemeClr val="bg1"/>
                  </a:solidFill>
                  <a:latin typeface="Arial"/>
                  <a:cs typeface="Arial"/>
                </a:rPr>
                <a:t>, and your </a:t>
              </a:r>
              <a:r>
                <a:rPr lang="en-US" sz="2400" b="1" u="sng">
                  <a:solidFill>
                    <a:schemeClr val="bg1"/>
                  </a:solidFill>
                  <a:latin typeface="Arial"/>
                  <a:cs typeface="Arial"/>
                </a:rPr>
                <a:t>community</a:t>
              </a:r>
              <a:r>
                <a:rPr lang="en-US" sz="2400" b="1">
                  <a:solidFill>
                    <a:schemeClr val="bg1"/>
                  </a:solidFill>
                  <a:latin typeface="Arial"/>
                  <a:cs typeface="Arial"/>
                </a:rPr>
                <a:t>.</a:t>
              </a:r>
              <a:endParaRPr lang="en-US" sz="24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570C4A1-3180-4FE2-BA3D-DD095439A8B8}"/>
              </a:ext>
            </a:extLst>
          </p:cNvPr>
          <p:cNvSpPr txBox="1"/>
          <p:nvPr/>
        </p:nvSpPr>
        <p:spPr>
          <a:xfrm>
            <a:off x="821040" y="641011"/>
            <a:ext cx="770693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/14</a:t>
            </a:r>
          </a:p>
        </p:txBody>
      </p:sp>
      <p:pic>
        <p:nvPicPr>
          <p:cNvPr id="14" name="Graphic 14" descr="Group success">
            <a:extLst>
              <a:ext uri="{FF2B5EF4-FFF2-40B4-BE49-F238E27FC236}">
                <a16:creationId xmlns:a16="http://schemas.microsoft.com/office/drawing/2014/main" id="{3E1F1F5F-802F-415E-8C3C-704B19865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5969" y="1246517"/>
            <a:ext cx="1590135" cy="148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53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AB55E3D-9170-40A9-93AE-43B39C87E6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-186896"/>
            <a:ext cx="12191981" cy="6857990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D63D5A-9191-4E50-8706-CEBEDD926E66}"/>
              </a:ext>
            </a:extLst>
          </p:cNvPr>
          <p:cNvSpPr txBox="1"/>
          <p:nvPr/>
        </p:nvSpPr>
        <p:spPr>
          <a:xfrm>
            <a:off x="841248" y="4199861"/>
            <a:ext cx="8856059" cy="133682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rgbClr val="FFFFFF"/>
                </a:solidFill>
                <a:latin typeface="Century Gothic"/>
                <a:ea typeface="+mj-ea"/>
                <a:cs typeface="+mj-cs"/>
              </a:rPr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310265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E31C8EA7-95D0-426E-8C6F-A77E3D82A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84" y="5592793"/>
            <a:ext cx="2987615" cy="1150188"/>
          </a:xfrm>
          <a:prstGeom prst="rect">
            <a:avLst/>
          </a:prstGeom>
        </p:spPr>
      </p:pic>
      <p:pic>
        <p:nvPicPr>
          <p:cNvPr id="3" name="Picture 3" descr="Icon&#10;&#10;Description automatically generated">
            <a:extLst>
              <a:ext uri="{FF2B5EF4-FFF2-40B4-BE49-F238E27FC236}">
                <a16:creationId xmlns:a16="http://schemas.microsoft.com/office/drawing/2014/main" id="{78806D56-CA40-42AB-B806-6BC6B08F2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249" y="5401483"/>
            <a:ext cx="3782143" cy="154718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0F38DB0-4F06-4D03-8562-2AB05ACD8F60}"/>
              </a:ext>
            </a:extLst>
          </p:cNvPr>
          <p:cNvSpPr>
            <a:spLocks noGrp="1"/>
          </p:cNvSpPr>
          <p:nvPr/>
        </p:nvSpPr>
        <p:spPr bwMode="auto">
          <a:xfrm>
            <a:off x="1981200" y="30339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ヒラギノ角ゴ Pro W3" pitchFamily="-96" charset="-128"/>
                <a:cs typeface="Century Gothic" panose="020B050202020202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9pPr>
          </a:lstStyle>
          <a:p>
            <a:r>
              <a:rPr lang="en-CA">
                <a:solidFill>
                  <a:srgbClr val="002060"/>
                </a:solidFill>
                <a:latin typeface="Century Gothic"/>
                <a:ea typeface="ヒラギノ角ゴ Pro W3"/>
              </a:rPr>
              <a:t>Workshop Agenda</a:t>
            </a:r>
          </a:p>
        </p:txBody>
      </p:sp>
      <p:pic>
        <p:nvPicPr>
          <p:cNvPr id="9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E3BA582-F67D-4821-AE4B-FF25C23E7A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90" r="211" b="8125"/>
          <a:stretch/>
        </p:blipFill>
        <p:spPr>
          <a:xfrm>
            <a:off x="2869721" y="1455226"/>
            <a:ext cx="6797627" cy="4029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BB23F4-E97E-43EC-9D23-5471F03EFC18}"/>
              </a:ext>
            </a:extLst>
          </p:cNvPr>
          <p:cNvSpPr txBox="1"/>
          <p:nvPr/>
        </p:nvSpPr>
        <p:spPr>
          <a:xfrm>
            <a:off x="3404560" y="1996218"/>
            <a:ext cx="6014289" cy="29517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060"/>
                </a:solidFill>
                <a:latin typeface="Arial"/>
                <a:cs typeface="Arial"/>
              </a:rPr>
              <a:t>Welcome and Introductions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060"/>
                </a:solidFill>
                <a:latin typeface="Arial"/>
                <a:cs typeface="Arial"/>
              </a:rPr>
              <a:t>SHINE Guidelines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060"/>
                </a:solidFill>
                <a:latin typeface="Arial"/>
                <a:cs typeface="Arial"/>
              </a:rPr>
              <a:t>SHINE Application Process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060"/>
                </a:solidFill>
                <a:latin typeface="Arial"/>
                <a:cs typeface="Arial"/>
              </a:rPr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778517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ardrop 14">
            <a:extLst>
              <a:ext uri="{FF2B5EF4-FFF2-40B4-BE49-F238E27FC236}">
                <a16:creationId xmlns:a16="http://schemas.microsoft.com/office/drawing/2014/main" id="{ED5463BB-7317-4E45-AC8D-D1FCD23F68F8}"/>
              </a:ext>
            </a:extLst>
          </p:cNvPr>
          <p:cNvSpPr/>
          <p:nvPr/>
        </p:nvSpPr>
        <p:spPr>
          <a:xfrm rot="5400000">
            <a:off x="6508628" y="1196196"/>
            <a:ext cx="3953774" cy="4183810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DEC244BF-9FC1-4FA6-A666-730F3280E65F}"/>
              </a:ext>
            </a:extLst>
          </p:cNvPr>
          <p:cNvSpPr/>
          <p:nvPr/>
        </p:nvSpPr>
        <p:spPr>
          <a:xfrm rot="10800000">
            <a:off x="937405" y="1275272"/>
            <a:ext cx="4428225" cy="3982527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0C0D89FE-7837-4C2F-92AF-E1DB2EECE90A}"/>
              </a:ext>
            </a:extLst>
          </p:cNvPr>
          <p:cNvSpPr/>
          <p:nvPr/>
        </p:nvSpPr>
        <p:spPr>
          <a:xfrm>
            <a:off x="937405" y="1260895"/>
            <a:ext cx="4428225" cy="3982527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A5916A35-B0D2-4D4A-A658-878F16C12DF3}"/>
              </a:ext>
            </a:extLst>
          </p:cNvPr>
          <p:cNvSpPr/>
          <p:nvPr/>
        </p:nvSpPr>
        <p:spPr>
          <a:xfrm rot="16200000">
            <a:off x="6493421" y="1124870"/>
            <a:ext cx="3939396" cy="4226941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6B0F01-CD54-45AB-A5CA-D0AC0448EEC6}"/>
              </a:ext>
            </a:extLst>
          </p:cNvPr>
          <p:cNvGrpSpPr/>
          <p:nvPr/>
        </p:nvGrpSpPr>
        <p:grpSpPr>
          <a:xfrm>
            <a:off x="288984" y="5401483"/>
            <a:ext cx="11939408" cy="1547183"/>
            <a:chOff x="231475" y="5387106"/>
            <a:chExt cx="11939408" cy="1547183"/>
          </a:xfrm>
        </p:grpSpPr>
        <p:pic>
          <p:nvPicPr>
            <p:cNvPr id="2" name="Picture 2" descr="A picture containing drawing, food&#10;&#10;Description automatically generated">
              <a:extLst>
                <a:ext uri="{FF2B5EF4-FFF2-40B4-BE49-F238E27FC236}">
                  <a16:creationId xmlns:a16="http://schemas.microsoft.com/office/drawing/2014/main" id="{E31C8EA7-95D0-426E-8C6F-A77E3D82A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1475" y="5578416"/>
              <a:ext cx="2987615" cy="1150188"/>
            </a:xfrm>
            <a:prstGeom prst="rect">
              <a:avLst/>
            </a:prstGeom>
          </p:spPr>
        </p:pic>
        <p:pic>
          <p:nvPicPr>
            <p:cNvPr id="3" name="Picture 3" descr="Icon&#10;&#10;Description automatically generated">
              <a:extLst>
                <a:ext uri="{FF2B5EF4-FFF2-40B4-BE49-F238E27FC236}">
                  <a16:creationId xmlns:a16="http://schemas.microsoft.com/office/drawing/2014/main" id="{78806D56-CA40-42AB-B806-6BC6B08F2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8740" y="5387106"/>
              <a:ext cx="3782143" cy="1547183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0F38DB0-4F06-4D03-8562-2AB05ACD8F60}"/>
              </a:ext>
            </a:extLst>
          </p:cNvPr>
          <p:cNvSpPr>
            <a:spLocks noGrp="1"/>
          </p:cNvSpPr>
          <p:nvPr/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ヒラギノ角ゴ Pro W3" pitchFamily="-96" charset="-128"/>
                <a:cs typeface="Century Gothic" panose="020B050202020202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9pPr>
          </a:lstStyle>
          <a:p>
            <a:r>
              <a:rPr lang="en-CA">
                <a:solidFill>
                  <a:srgbClr val="002060"/>
                </a:solidFill>
                <a:latin typeface="Century Gothic"/>
                <a:ea typeface="ヒラギノ角ゴ Pro W3"/>
              </a:rPr>
              <a:t>Welcome and Introductions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CA78127-D09B-4A76-B69F-61D3326C2CF5}"/>
              </a:ext>
            </a:extLst>
          </p:cNvPr>
          <p:cNvSpPr/>
          <p:nvPr/>
        </p:nvSpPr>
        <p:spPr>
          <a:xfrm>
            <a:off x="939638" y="1269370"/>
            <a:ext cx="4425478" cy="3979781"/>
          </a:xfrm>
          <a:custGeom>
            <a:avLst/>
            <a:gdLst>
              <a:gd name="connsiteX0" fmla="*/ 0 w 3979781"/>
              <a:gd name="connsiteY0" fmla="*/ 1989891 h 3979781"/>
              <a:gd name="connsiteX1" fmla="*/ 1989891 w 3979781"/>
              <a:gd name="connsiteY1" fmla="*/ 0 h 3979781"/>
              <a:gd name="connsiteX2" fmla="*/ 3979782 w 3979781"/>
              <a:gd name="connsiteY2" fmla="*/ 1989891 h 3979781"/>
              <a:gd name="connsiteX3" fmla="*/ 1989891 w 3979781"/>
              <a:gd name="connsiteY3" fmla="*/ 3979782 h 3979781"/>
              <a:gd name="connsiteX4" fmla="*/ 0 w 3979781"/>
              <a:gd name="connsiteY4" fmla="*/ 1989891 h 397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9781" h="3979781">
                <a:moveTo>
                  <a:pt x="0" y="1989891"/>
                </a:moveTo>
                <a:cubicBezTo>
                  <a:pt x="0" y="890905"/>
                  <a:pt x="890905" y="0"/>
                  <a:pt x="1989891" y="0"/>
                </a:cubicBezTo>
                <a:cubicBezTo>
                  <a:pt x="3088877" y="0"/>
                  <a:pt x="3979782" y="890905"/>
                  <a:pt x="3979782" y="1989891"/>
                </a:cubicBezTo>
                <a:cubicBezTo>
                  <a:pt x="3979782" y="3088877"/>
                  <a:pt x="3088877" y="3979782"/>
                  <a:pt x="1989891" y="3979782"/>
                </a:cubicBezTo>
                <a:cubicBezTo>
                  <a:pt x="890905" y="3979782"/>
                  <a:pt x="0" y="3088877"/>
                  <a:pt x="0" y="198989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55735" tIns="469302" rIns="1129398" bIns="469301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>
                <a:latin typeface="Arial"/>
                <a:cs typeface="Arial"/>
              </a:rPr>
              <a:t>Who we are:</a:t>
            </a:r>
            <a:r>
              <a:rPr lang="en-US" sz="2000" b="1">
                <a:latin typeface="Arial"/>
                <a:cs typeface="Arial"/>
              </a:rPr>
              <a:t> </a:t>
            </a:r>
            <a:endParaRPr lang="en-US" sz="2000">
              <a:cs typeface="Calibri"/>
            </a:endParaRPr>
          </a:p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>
                <a:latin typeface="Arial"/>
                <a:cs typeface="Arial"/>
              </a:rPr>
              <a:t>CPO is an organization that contributes to </a:t>
            </a:r>
            <a:r>
              <a:rPr lang="en-US" sz="2000" b="1" kern="1200">
                <a:latin typeface="Arial"/>
                <a:cs typeface="Arial"/>
              </a:rPr>
              <a:t>crime reduction</a:t>
            </a:r>
            <a:r>
              <a:rPr lang="en-US" sz="2000" kern="1200">
                <a:latin typeface="Arial"/>
                <a:cs typeface="Arial"/>
              </a:rPr>
              <a:t> and enhanced </a:t>
            </a:r>
            <a:r>
              <a:rPr lang="en-US" sz="2000" b="1" kern="1200">
                <a:latin typeface="Arial"/>
                <a:cs typeface="Arial"/>
              </a:rPr>
              <a:t>community safety </a:t>
            </a:r>
            <a:r>
              <a:rPr lang="en-US" sz="2000" kern="1200">
                <a:latin typeface="Arial"/>
                <a:cs typeface="Arial"/>
              </a:rPr>
              <a:t>in Ottawa</a:t>
            </a:r>
            <a:r>
              <a:rPr lang="en-US" sz="2000">
                <a:latin typeface="Arial"/>
                <a:cs typeface="Arial"/>
              </a:rPr>
              <a:t> through funding </a:t>
            </a:r>
            <a:r>
              <a:rPr lang="en-US" sz="2000" b="1">
                <a:latin typeface="Arial"/>
                <a:cs typeface="Arial"/>
              </a:rPr>
              <a:t>programs</a:t>
            </a:r>
            <a:r>
              <a:rPr lang="en-US" sz="2000">
                <a:latin typeface="Arial"/>
                <a:cs typeface="Arial"/>
              </a:rPr>
              <a:t> and engaging in </a:t>
            </a:r>
            <a:r>
              <a:rPr lang="en-US" sz="2000" b="1">
                <a:latin typeface="Arial"/>
                <a:cs typeface="Arial"/>
              </a:rPr>
              <a:t>partnerships</a:t>
            </a:r>
            <a:r>
              <a:rPr lang="en-US" sz="2000">
                <a:latin typeface="Arial"/>
                <a:cs typeface="Arial"/>
              </a:rPr>
              <a:t> </a:t>
            </a:r>
            <a:endParaRPr lang="en-US" sz="20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B6A6D3-58FE-4671-9D3C-0C44ECE23C6D}"/>
              </a:ext>
            </a:extLst>
          </p:cNvPr>
          <p:cNvSpPr/>
          <p:nvPr/>
        </p:nvSpPr>
        <p:spPr>
          <a:xfrm>
            <a:off x="6350321" y="1258020"/>
            <a:ext cx="4119271" cy="3964003"/>
          </a:xfrm>
          <a:custGeom>
            <a:avLst/>
            <a:gdLst>
              <a:gd name="connsiteX0" fmla="*/ 0 w 3979781"/>
              <a:gd name="connsiteY0" fmla="*/ 1989891 h 3979781"/>
              <a:gd name="connsiteX1" fmla="*/ 1989891 w 3979781"/>
              <a:gd name="connsiteY1" fmla="*/ 0 h 3979781"/>
              <a:gd name="connsiteX2" fmla="*/ 3979782 w 3979781"/>
              <a:gd name="connsiteY2" fmla="*/ 1989891 h 3979781"/>
              <a:gd name="connsiteX3" fmla="*/ 1989891 w 3979781"/>
              <a:gd name="connsiteY3" fmla="*/ 3979782 h 3979781"/>
              <a:gd name="connsiteX4" fmla="*/ 0 w 3979781"/>
              <a:gd name="connsiteY4" fmla="*/ 1989891 h 397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9781" h="3979781">
                <a:moveTo>
                  <a:pt x="0" y="1989891"/>
                </a:moveTo>
                <a:cubicBezTo>
                  <a:pt x="0" y="890905"/>
                  <a:pt x="890905" y="0"/>
                  <a:pt x="1989891" y="0"/>
                </a:cubicBezTo>
                <a:cubicBezTo>
                  <a:pt x="3088877" y="0"/>
                  <a:pt x="3979782" y="890905"/>
                  <a:pt x="3979782" y="1989891"/>
                </a:cubicBezTo>
                <a:cubicBezTo>
                  <a:pt x="3979782" y="3088877"/>
                  <a:pt x="3088877" y="3979782"/>
                  <a:pt x="1989891" y="3979782"/>
                </a:cubicBezTo>
                <a:cubicBezTo>
                  <a:pt x="890905" y="3979782"/>
                  <a:pt x="0" y="3088877"/>
                  <a:pt x="0" y="198989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129397" tIns="469302" rIns="555736" bIns="469301" numCol="1" spcCol="1270" anchor="ctr" anchorCtr="0">
            <a:no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>
                <a:latin typeface="Arial"/>
                <a:cs typeface="Arial"/>
              </a:rPr>
              <a:t>Our priorities are:</a:t>
            </a:r>
            <a:endParaRPr lang="en-US" sz="2000" b="1" kern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sz="2000">
                <a:latin typeface="Arial"/>
                <a:cs typeface="Arial"/>
              </a:rPr>
              <a:t>Reducing</a:t>
            </a:r>
            <a:r>
              <a:rPr lang="en-US" sz="2000" kern="1200">
                <a:latin typeface="Arial"/>
                <a:cs typeface="Arial"/>
              </a:rPr>
              <a:t> gender-based violence</a:t>
            </a:r>
          </a:p>
          <a:p>
            <a:pPr marL="342900" lvl="0" indent="-34290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sz="2000">
                <a:latin typeface="Arial"/>
                <a:cs typeface="Arial"/>
              </a:rPr>
              <a:t>Reducing</a:t>
            </a:r>
            <a:r>
              <a:rPr lang="en-US" sz="2000" kern="1200">
                <a:latin typeface="Arial"/>
                <a:cs typeface="Arial"/>
              </a:rPr>
              <a:t> crime in high-risk neighbourhoods</a:t>
            </a:r>
          </a:p>
          <a:p>
            <a:pPr marL="342900" indent="-34290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sz="2000">
                <a:latin typeface="Arial"/>
                <a:cs typeface="Arial"/>
              </a:rPr>
              <a:t>Working with</a:t>
            </a:r>
            <a:r>
              <a:rPr lang="en-US" sz="2000" kern="1200">
                <a:latin typeface="Arial"/>
                <a:cs typeface="Arial"/>
              </a:rPr>
              <a:t> youth in high-risk environments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3B09A8-584C-462E-A1AB-CDAF7F279E01}"/>
              </a:ext>
            </a:extLst>
          </p:cNvPr>
          <p:cNvSpPr/>
          <p:nvPr/>
        </p:nvSpPr>
        <p:spPr>
          <a:xfrm>
            <a:off x="3292416" y="5391509"/>
            <a:ext cx="7289322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2200" b="1" i="1">
                <a:solidFill>
                  <a:srgbClr val="002060"/>
                </a:solidFill>
                <a:latin typeface="Arial"/>
                <a:cs typeface="Arial"/>
              </a:rPr>
              <a:t>… but enough about us! </a:t>
            </a:r>
            <a:endParaRPr lang="en-US" sz="2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200" b="1" i="1">
                <a:solidFill>
                  <a:srgbClr val="002060"/>
                </a:solidFill>
                <a:latin typeface="Arial"/>
                <a:cs typeface="Arial"/>
              </a:rPr>
              <a:t>Let’s go around and introduce ourselves.</a:t>
            </a:r>
            <a:endParaRPr lang="en-US" sz="2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 descr="A picture containing light, dark, lamp&#10;&#10;Description automatically generated">
            <a:extLst>
              <a:ext uri="{FF2B5EF4-FFF2-40B4-BE49-F238E27FC236}">
                <a16:creationId xmlns:a16="http://schemas.microsoft.com/office/drawing/2014/main" id="{5BF3501A-4BDE-4511-B8B1-CC641BFBA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713" y="1098970"/>
            <a:ext cx="3538987" cy="4099343"/>
          </a:xfrm>
          <a:prstGeom prst="rect">
            <a:avLst/>
          </a:prstGeom>
        </p:spPr>
      </p:pic>
      <p:pic>
        <p:nvPicPr>
          <p:cNvPr id="18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704A0327-3A57-4034-A380-8BD0F6A5D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417" y="4247970"/>
            <a:ext cx="688676" cy="949984"/>
          </a:xfrm>
          <a:prstGeom prst="rect">
            <a:avLst/>
          </a:prstGeom>
        </p:spPr>
      </p:pic>
      <p:pic>
        <p:nvPicPr>
          <p:cNvPr id="19" name="Picture 19" descr="Icon&#10;&#10;Description automatically generated">
            <a:extLst>
              <a:ext uri="{FF2B5EF4-FFF2-40B4-BE49-F238E27FC236}">
                <a16:creationId xmlns:a16="http://schemas.microsoft.com/office/drawing/2014/main" id="{209D79EB-86DA-4B84-BA99-BB907D84F8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488" y="4334145"/>
            <a:ext cx="584081" cy="849523"/>
          </a:xfrm>
          <a:prstGeom prst="rect">
            <a:avLst/>
          </a:prstGeom>
        </p:spPr>
      </p:pic>
      <p:pic>
        <p:nvPicPr>
          <p:cNvPr id="20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FE6674FC-74BC-4ABC-980C-766FA8C408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7745" y="4468841"/>
            <a:ext cx="639793" cy="781411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C9421398-6962-457A-9E4A-6DE4961D1B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2050" y="4638495"/>
            <a:ext cx="4000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8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66B0F01-CD54-45AB-A5CA-D0AC0448EEC6}"/>
              </a:ext>
            </a:extLst>
          </p:cNvPr>
          <p:cNvGrpSpPr/>
          <p:nvPr/>
        </p:nvGrpSpPr>
        <p:grpSpPr>
          <a:xfrm>
            <a:off x="346493" y="5387106"/>
            <a:ext cx="11939408" cy="1547183"/>
            <a:chOff x="231475" y="5387106"/>
            <a:chExt cx="11939408" cy="1547183"/>
          </a:xfrm>
        </p:grpSpPr>
        <p:pic>
          <p:nvPicPr>
            <p:cNvPr id="2" name="Picture 2" descr="A picture containing drawing, food&#10;&#10;Description automatically generated">
              <a:extLst>
                <a:ext uri="{FF2B5EF4-FFF2-40B4-BE49-F238E27FC236}">
                  <a16:creationId xmlns:a16="http://schemas.microsoft.com/office/drawing/2014/main" id="{E31C8EA7-95D0-426E-8C6F-A77E3D82A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1475" y="5578416"/>
              <a:ext cx="2987615" cy="1150188"/>
            </a:xfrm>
            <a:prstGeom prst="rect">
              <a:avLst/>
            </a:prstGeom>
          </p:spPr>
        </p:pic>
        <p:pic>
          <p:nvPicPr>
            <p:cNvPr id="3" name="Picture 3" descr="Icon&#10;&#10;Description automatically generated">
              <a:extLst>
                <a:ext uri="{FF2B5EF4-FFF2-40B4-BE49-F238E27FC236}">
                  <a16:creationId xmlns:a16="http://schemas.microsoft.com/office/drawing/2014/main" id="{78806D56-CA40-42AB-B806-6BC6B08F2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8740" y="5387106"/>
              <a:ext cx="3782143" cy="1547183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0F38DB0-4F06-4D03-8562-2AB05ACD8F60}"/>
              </a:ext>
            </a:extLst>
          </p:cNvPr>
          <p:cNvSpPr>
            <a:spLocks noGrp="1"/>
          </p:cNvSpPr>
          <p:nvPr/>
        </p:nvSpPr>
        <p:spPr bwMode="auto">
          <a:xfrm>
            <a:off x="1981200" y="14862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ヒラギノ角ゴ Pro W3" pitchFamily="-96" charset="-128"/>
                <a:cs typeface="Century Gothic" panose="020B050202020202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9pPr>
          </a:lstStyle>
          <a:p>
            <a:r>
              <a:rPr lang="en-CA">
                <a:solidFill>
                  <a:srgbClr val="002060"/>
                </a:solidFill>
                <a:latin typeface="Century Gothic"/>
                <a:ea typeface="ヒラギノ角ゴ Pro W3"/>
              </a:rPr>
              <a:t>SHINE Guidelines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E56FD-B616-4BCF-A99D-FB658E53B5F6}"/>
              </a:ext>
            </a:extLst>
          </p:cNvPr>
          <p:cNvSpPr txBox="1"/>
          <p:nvPr/>
        </p:nvSpPr>
        <p:spPr>
          <a:xfrm>
            <a:off x="4548997" y="1019903"/>
            <a:ext cx="3093688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latin typeface="Arial"/>
                <a:cs typeface="Arial"/>
              </a:rPr>
              <a:t>Program Focus</a:t>
            </a:r>
            <a:r>
              <a:rPr lang="en-US"/>
              <a:t> </a:t>
            </a:r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7D711909-B554-4F7A-89EF-FB3E3A9C7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447540"/>
              </p:ext>
            </p:extLst>
          </p:nvPr>
        </p:nvGraphicFramePr>
        <p:xfrm>
          <a:off x="6354792" y="1639018"/>
          <a:ext cx="4953427" cy="373180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953427">
                  <a:extLst>
                    <a:ext uri="{9D8B030D-6E8A-4147-A177-3AD203B41FA5}">
                      <a16:colId xmlns:a16="http://schemas.microsoft.com/office/drawing/2014/main" val="2962371134"/>
                    </a:ext>
                  </a:extLst>
                </a:gridCol>
              </a:tblGrid>
              <a:tr h="108004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The microgrants are prioritized for youth who identify as (but not limited to)… </a:t>
                      </a:r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5DB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000905"/>
                  </a:ext>
                </a:extLst>
              </a:tr>
              <a:tr h="2620111">
                <a:tc>
                  <a:txBody>
                    <a:bodyPr/>
                    <a:lstStyle/>
                    <a:p>
                      <a:pPr marL="800100" marR="0" lvl="1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/>
                        <a:buChar char="§"/>
                      </a:pPr>
                      <a:r>
                        <a:rPr lang="en-US" sz="2400" b="0" i="0" u="none" strike="noStrike" noProof="0">
                          <a:latin typeface="Arial"/>
                        </a:rPr>
                        <a:t>Youth living in poverty </a:t>
                      </a:r>
                    </a:p>
                    <a:p>
                      <a:pPr marL="800100" marR="0" lvl="1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/>
                        <a:buChar char="§"/>
                      </a:pPr>
                      <a:r>
                        <a:rPr lang="en-US" sz="2400" b="0" i="0" u="none" strike="noStrike" noProof="0">
                          <a:latin typeface="Arial"/>
                        </a:rPr>
                        <a:t>Indigenous youth </a:t>
                      </a:r>
                    </a:p>
                    <a:p>
                      <a:pPr marL="800100" marR="0" lvl="1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/>
                        <a:buChar char="§"/>
                      </a:pPr>
                      <a:r>
                        <a:rPr lang="en-US" sz="2400" b="0" i="0" u="none" strike="noStrike" noProof="0">
                          <a:latin typeface="Arial"/>
                        </a:rPr>
                        <a:t>Youth from racial minority groups </a:t>
                      </a:r>
                    </a:p>
                    <a:p>
                      <a:pPr marL="800100" marR="0" lvl="1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/>
                        <a:buChar char="§"/>
                      </a:pPr>
                      <a:r>
                        <a:rPr lang="en-US" sz="2400" b="0" i="0" u="none" strike="noStrike" noProof="0">
                          <a:latin typeface="Arial"/>
                        </a:rPr>
                        <a:t>Youth experiencing homelessness</a:t>
                      </a:r>
                    </a:p>
                    <a:p>
                      <a:pPr marL="800100" marR="0" lvl="1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/>
                        <a:buChar char="§"/>
                      </a:pPr>
                      <a:r>
                        <a:rPr lang="en-US" sz="2400" b="0" i="0" u="none" strike="noStrike" noProof="0">
                          <a:latin typeface="Arial"/>
                        </a:rPr>
                        <a:t>2SLGBTQIA youth</a:t>
                      </a:r>
                      <a:endParaRPr lang="en-US" sz="2400"/>
                    </a:p>
                  </a:txBody>
                  <a:tcPr>
                    <a:solidFill>
                      <a:srgbClr val="A1D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978522"/>
                  </a:ext>
                </a:extLst>
              </a:tr>
            </a:tbl>
          </a:graphicData>
        </a:graphic>
      </p:graphicFrame>
      <p:graphicFrame>
        <p:nvGraphicFramePr>
          <p:cNvPr id="31" name="Table 29">
            <a:extLst>
              <a:ext uri="{FF2B5EF4-FFF2-40B4-BE49-F238E27FC236}">
                <a16:creationId xmlns:a16="http://schemas.microsoft.com/office/drawing/2014/main" id="{69B4D3F9-1AEB-4B08-A8AB-C5B507B2A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726517"/>
              </p:ext>
            </p:extLst>
          </p:nvPr>
        </p:nvGraphicFramePr>
        <p:xfrm>
          <a:off x="1869056" y="1667773"/>
          <a:ext cx="3908867" cy="371154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908867">
                  <a:extLst>
                    <a:ext uri="{9D8B030D-6E8A-4147-A177-3AD203B41FA5}">
                      <a16:colId xmlns:a16="http://schemas.microsoft.com/office/drawing/2014/main" val="2962371134"/>
                    </a:ext>
                  </a:extLst>
                </a:gridCol>
              </a:tblGrid>
              <a:tr h="104263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The goal is for your project to promote...</a:t>
                      </a:r>
                      <a:endParaRPr lang="en-US" sz="20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5DB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000905"/>
                  </a:ext>
                </a:extLst>
              </a:tr>
              <a:tr h="2668910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/>
                        <a:buChar char="§"/>
                      </a:pPr>
                      <a:r>
                        <a:rPr lang="en-US" sz="2400" b="0" i="0" u="none" strike="noStrike" noProof="0">
                          <a:latin typeface="Arial"/>
                        </a:rPr>
                        <a:t>Positive identity formation</a:t>
                      </a:r>
                      <a:endParaRPr lang="en-US" sz="2400" b="1" i="0" u="none" strike="noStrike" noProof="0">
                        <a:latin typeface="Calibri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/>
                        <a:buChar char="§"/>
                      </a:pPr>
                      <a:r>
                        <a:rPr lang="en-US" sz="2400" b="0" i="0" u="none" strike="noStrike" noProof="0">
                          <a:latin typeface="Arial"/>
                        </a:rPr>
                        <a:t>Safety</a:t>
                      </a:r>
                      <a:endParaRPr lang="en-US" sz="2400" b="1" i="0" u="none" strike="noStrike" noProof="0">
                        <a:latin typeface="Calibri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/>
                        <a:buChar char="§"/>
                      </a:pPr>
                      <a:r>
                        <a:rPr lang="en-US" sz="2400" b="0" i="0" u="none" strike="noStrike" noProof="0">
                          <a:latin typeface="Arial"/>
                        </a:rPr>
                        <a:t>Anti-racism </a:t>
                      </a:r>
                      <a:endParaRPr lang="en-US" sz="2400" b="1" i="0" u="none" strike="noStrike" noProof="0">
                        <a:latin typeface="Calibri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/>
                        <a:buChar char="§"/>
                      </a:pPr>
                      <a:r>
                        <a:rPr lang="en-US" sz="2400" b="0" i="0" u="none" strike="noStrike" noProof="0">
                          <a:latin typeface="Arial"/>
                        </a:rPr>
                        <a:t>Building community</a:t>
                      </a:r>
                      <a:endParaRPr lang="en-US" sz="2400"/>
                    </a:p>
                  </a:txBody>
                  <a:tcPr>
                    <a:solidFill>
                      <a:srgbClr val="A1D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978522"/>
                  </a:ext>
                </a:extLst>
              </a:tr>
            </a:tbl>
          </a:graphicData>
        </a:graphic>
      </p:graphicFrame>
      <p:pic>
        <p:nvPicPr>
          <p:cNvPr id="32" name="Picture 32" descr="A sign on a pole&#10;&#10;Description automatically generated">
            <a:extLst>
              <a:ext uri="{FF2B5EF4-FFF2-40B4-BE49-F238E27FC236}">
                <a16:creationId xmlns:a16="http://schemas.microsoft.com/office/drawing/2014/main" id="{530AE437-F9A4-4063-806F-4FBE33A63E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" r="16102" b="-422"/>
          <a:stretch/>
        </p:blipFill>
        <p:spPr>
          <a:xfrm>
            <a:off x="-1177" y="-66135"/>
            <a:ext cx="1427771" cy="697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3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66B0F01-CD54-45AB-A5CA-D0AC0448EEC6}"/>
              </a:ext>
            </a:extLst>
          </p:cNvPr>
          <p:cNvGrpSpPr/>
          <p:nvPr/>
        </p:nvGrpSpPr>
        <p:grpSpPr>
          <a:xfrm>
            <a:off x="288984" y="5401483"/>
            <a:ext cx="11939408" cy="1547183"/>
            <a:chOff x="231475" y="5387106"/>
            <a:chExt cx="11939408" cy="1547183"/>
          </a:xfrm>
        </p:grpSpPr>
        <p:pic>
          <p:nvPicPr>
            <p:cNvPr id="3" name="Picture 3" descr="Icon&#10;&#10;Description automatically generated">
              <a:extLst>
                <a:ext uri="{FF2B5EF4-FFF2-40B4-BE49-F238E27FC236}">
                  <a16:creationId xmlns:a16="http://schemas.microsoft.com/office/drawing/2014/main" id="{78806D56-CA40-42AB-B806-6BC6B08F2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8740" y="5387106"/>
              <a:ext cx="3782143" cy="1547183"/>
            </a:xfrm>
            <a:prstGeom prst="rect">
              <a:avLst/>
            </a:prstGeom>
          </p:spPr>
        </p:pic>
        <p:pic>
          <p:nvPicPr>
            <p:cNvPr id="2" name="Picture 2" descr="A picture containing drawing, food&#10;&#10;Description automatically generated">
              <a:extLst>
                <a:ext uri="{FF2B5EF4-FFF2-40B4-BE49-F238E27FC236}">
                  <a16:creationId xmlns:a16="http://schemas.microsoft.com/office/drawing/2014/main" id="{E31C8EA7-95D0-426E-8C6F-A77E3D82A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475" y="5578416"/>
              <a:ext cx="2987615" cy="1150188"/>
            </a:xfrm>
            <a:prstGeom prst="rect">
              <a:avLst/>
            </a:prstGeom>
          </p:spPr>
        </p:pic>
      </p:grpSp>
      <p:pic>
        <p:nvPicPr>
          <p:cNvPr id="25" name="Picture 25" descr="A picture containing indoor, person, person, bed&#10;&#10;Description automatically generated">
            <a:extLst>
              <a:ext uri="{FF2B5EF4-FFF2-40B4-BE49-F238E27FC236}">
                <a16:creationId xmlns:a16="http://schemas.microsoft.com/office/drawing/2014/main" id="{50754B08-FC38-44EA-A832-C27440FE4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155" y="1124798"/>
            <a:ext cx="9284895" cy="4752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0F38DB0-4F06-4D03-8562-2AB05ACD8F60}"/>
              </a:ext>
            </a:extLst>
          </p:cNvPr>
          <p:cNvSpPr>
            <a:spLocks noGrp="1"/>
          </p:cNvSpPr>
          <p:nvPr/>
        </p:nvSpPr>
        <p:spPr bwMode="auto">
          <a:xfrm>
            <a:off x="1981200" y="14862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ヒラギノ角ゴ Pro W3" pitchFamily="-96" charset="-128"/>
                <a:cs typeface="Century Gothic" panose="020B050202020202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9pPr>
          </a:lstStyle>
          <a:p>
            <a:r>
              <a:rPr lang="en-CA">
                <a:solidFill>
                  <a:srgbClr val="002060"/>
                </a:solidFill>
                <a:latin typeface="Century Gothic"/>
                <a:ea typeface="ヒラギノ角ゴ Pro W3"/>
              </a:rPr>
              <a:t>SHINE Guidelines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E56FD-B616-4BCF-A99D-FB658E53B5F6}"/>
              </a:ext>
            </a:extLst>
          </p:cNvPr>
          <p:cNvSpPr txBox="1"/>
          <p:nvPr/>
        </p:nvSpPr>
        <p:spPr>
          <a:xfrm>
            <a:off x="4436532" y="1129647"/>
            <a:ext cx="3826933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latin typeface="Arial"/>
                <a:cs typeface="Arial"/>
              </a:rPr>
              <a:t>Eligible Activities</a:t>
            </a:r>
            <a:endParaRPr lang="en-US">
              <a:latin typeface="Arial"/>
              <a:cs typeface="Arial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41591F7-5E7E-49D0-B380-A27406AA07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905921"/>
              </p:ext>
            </p:extLst>
          </p:nvPr>
        </p:nvGraphicFramePr>
        <p:xfrm>
          <a:off x="527466" y="1677238"/>
          <a:ext cx="10769599" cy="3728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8556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66B0F01-CD54-45AB-A5CA-D0AC0448EEC6}"/>
              </a:ext>
            </a:extLst>
          </p:cNvPr>
          <p:cNvGrpSpPr/>
          <p:nvPr/>
        </p:nvGrpSpPr>
        <p:grpSpPr>
          <a:xfrm>
            <a:off x="288984" y="5401483"/>
            <a:ext cx="11939408" cy="1547183"/>
            <a:chOff x="231475" y="5387106"/>
            <a:chExt cx="11939408" cy="1547183"/>
          </a:xfrm>
        </p:grpSpPr>
        <p:pic>
          <p:nvPicPr>
            <p:cNvPr id="2" name="Picture 2" descr="A picture containing drawing, food&#10;&#10;Description automatically generated">
              <a:extLst>
                <a:ext uri="{FF2B5EF4-FFF2-40B4-BE49-F238E27FC236}">
                  <a16:creationId xmlns:a16="http://schemas.microsoft.com/office/drawing/2014/main" id="{E31C8EA7-95D0-426E-8C6F-A77E3D82A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1475" y="5578416"/>
              <a:ext cx="2987615" cy="1150188"/>
            </a:xfrm>
            <a:prstGeom prst="rect">
              <a:avLst/>
            </a:prstGeom>
          </p:spPr>
        </p:pic>
        <p:pic>
          <p:nvPicPr>
            <p:cNvPr id="3" name="Picture 3" descr="Icon&#10;&#10;Description automatically generated">
              <a:extLst>
                <a:ext uri="{FF2B5EF4-FFF2-40B4-BE49-F238E27FC236}">
                  <a16:creationId xmlns:a16="http://schemas.microsoft.com/office/drawing/2014/main" id="{78806D56-CA40-42AB-B806-6BC6B08F2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8740" y="5387106"/>
              <a:ext cx="3782143" cy="1547183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0F38DB0-4F06-4D03-8562-2AB05ACD8F60}"/>
              </a:ext>
            </a:extLst>
          </p:cNvPr>
          <p:cNvSpPr>
            <a:spLocks noGrp="1"/>
          </p:cNvSpPr>
          <p:nvPr/>
        </p:nvSpPr>
        <p:spPr bwMode="auto">
          <a:xfrm>
            <a:off x="1981200" y="14862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ヒラギノ角ゴ Pro W3" pitchFamily="-96" charset="-128"/>
                <a:cs typeface="Century Gothic" panose="020B050202020202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9pPr>
          </a:lstStyle>
          <a:p>
            <a:r>
              <a:rPr lang="en-CA">
                <a:solidFill>
                  <a:srgbClr val="002060"/>
                </a:solidFill>
                <a:latin typeface="Century Gothic"/>
                <a:ea typeface="ヒラギノ角ゴ Pro W3"/>
              </a:rPr>
              <a:t>SHINE Application Process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CF8EF9D-5BCA-4C30-A6B7-47FBE038C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7833058"/>
              </p:ext>
            </p:extLst>
          </p:nvPr>
        </p:nvGraphicFramePr>
        <p:xfrm>
          <a:off x="914400" y="1291627"/>
          <a:ext cx="10639550" cy="3835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FA758C6-44B1-4E1E-90EA-4AEBC50EA5B3}"/>
              </a:ext>
            </a:extLst>
          </p:cNvPr>
          <p:cNvSpPr txBox="1"/>
          <p:nvPr/>
        </p:nvSpPr>
        <p:spPr>
          <a:xfrm>
            <a:off x="3874218" y="1075397"/>
            <a:ext cx="41148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/>
                <a:cs typeface="Arial"/>
              </a:rPr>
              <a:t>Ensuring You Are Eligible</a:t>
            </a:r>
            <a:endParaRPr lang="en-US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583AAA-2462-452D-9C4A-A4663D945242}"/>
              </a:ext>
            </a:extLst>
          </p:cNvPr>
          <p:cNvSpPr txBox="1"/>
          <p:nvPr/>
        </p:nvSpPr>
        <p:spPr>
          <a:xfrm>
            <a:off x="839333" y="4282693"/>
            <a:ext cx="7930712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200" b="1" i="1">
                <a:solidFill>
                  <a:srgbClr val="002060"/>
                </a:solidFill>
                <a:latin typeface="Arial"/>
                <a:cs typeface="Arial"/>
              </a:rPr>
              <a:t>By answering these questions, you are ensuring that your project will be considered for the program funding</a:t>
            </a:r>
            <a:r>
              <a:rPr lang="en-US" i="1"/>
              <a:t>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95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66B0F01-CD54-45AB-A5CA-D0AC0448EEC6}"/>
              </a:ext>
            </a:extLst>
          </p:cNvPr>
          <p:cNvGrpSpPr/>
          <p:nvPr/>
        </p:nvGrpSpPr>
        <p:grpSpPr>
          <a:xfrm>
            <a:off x="288984" y="5401483"/>
            <a:ext cx="11939408" cy="1547183"/>
            <a:chOff x="231475" y="5387106"/>
            <a:chExt cx="11939408" cy="1547183"/>
          </a:xfrm>
        </p:grpSpPr>
        <p:pic>
          <p:nvPicPr>
            <p:cNvPr id="2" name="Picture 2" descr="A picture containing drawing, food&#10;&#10;Description automatically generated">
              <a:extLst>
                <a:ext uri="{FF2B5EF4-FFF2-40B4-BE49-F238E27FC236}">
                  <a16:creationId xmlns:a16="http://schemas.microsoft.com/office/drawing/2014/main" id="{E31C8EA7-95D0-426E-8C6F-A77E3D82A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475" y="5578416"/>
              <a:ext cx="2987615" cy="1150188"/>
            </a:xfrm>
            <a:prstGeom prst="rect">
              <a:avLst/>
            </a:prstGeom>
          </p:spPr>
        </p:pic>
        <p:pic>
          <p:nvPicPr>
            <p:cNvPr id="3" name="Picture 3" descr="Icon&#10;&#10;Description automatically generated">
              <a:extLst>
                <a:ext uri="{FF2B5EF4-FFF2-40B4-BE49-F238E27FC236}">
                  <a16:creationId xmlns:a16="http://schemas.microsoft.com/office/drawing/2014/main" id="{78806D56-CA40-42AB-B806-6BC6B08F2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8740" y="5387106"/>
              <a:ext cx="3782143" cy="1547183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0F38DB0-4F06-4D03-8562-2AB05ACD8F60}"/>
              </a:ext>
            </a:extLst>
          </p:cNvPr>
          <p:cNvSpPr>
            <a:spLocks noGrp="1"/>
          </p:cNvSpPr>
          <p:nvPr/>
        </p:nvSpPr>
        <p:spPr bwMode="auto">
          <a:xfrm>
            <a:off x="1981200" y="14862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ヒラギノ角ゴ Pro W3" pitchFamily="-96" charset="-128"/>
                <a:cs typeface="Century Gothic" panose="020B050202020202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9pPr>
          </a:lstStyle>
          <a:p>
            <a:r>
              <a:rPr lang="en-CA">
                <a:solidFill>
                  <a:srgbClr val="002060"/>
                </a:solidFill>
                <a:latin typeface="Century Gothic"/>
                <a:ea typeface="ヒラギノ角ゴ Pro W3"/>
              </a:rPr>
              <a:t>SHINE Application Process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02AB297-9749-44E7-8866-A9F43BA83D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9242293"/>
              </p:ext>
            </p:extLst>
          </p:nvPr>
        </p:nvGraphicFramePr>
        <p:xfrm>
          <a:off x="745068" y="1477674"/>
          <a:ext cx="10464800" cy="3528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FA758C6-44B1-4E1E-90EA-4AEBC50EA5B3}"/>
              </a:ext>
            </a:extLst>
          </p:cNvPr>
          <p:cNvSpPr txBox="1"/>
          <p:nvPr/>
        </p:nvSpPr>
        <p:spPr>
          <a:xfrm>
            <a:off x="4233652" y="1075397"/>
            <a:ext cx="3467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Reference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A62B8C-8177-402F-BCC0-301ED9F6FAF0}"/>
              </a:ext>
            </a:extLst>
          </p:cNvPr>
          <p:cNvSpPr txBox="1"/>
          <p:nvPr/>
        </p:nvSpPr>
        <p:spPr>
          <a:xfrm>
            <a:off x="821040" y="641011"/>
            <a:ext cx="770693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r"/>
            <a:r>
              <a:rPr lang="en-US"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593EE4-C19E-47E7-ABE3-7D4EFFC36AC5}"/>
              </a:ext>
            </a:extLst>
          </p:cNvPr>
          <p:cNvSpPr txBox="1"/>
          <p:nvPr/>
        </p:nvSpPr>
        <p:spPr>
          <a:xfrm>
            <a:off x="1818177" y="4876930"/>
            <a:ext cx="829869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1">
                <a:solidFill>
                  <a:srgbClr val="002060"/>
                </a:solidFill>
                <a:latin typeface="Arial"/>
                <a:cs typeface="Arial"/>
              </a:rPr>
              <a:t>To be eligible for the program, you must submit a community reference within your application. </a:t>
            </a:r>
            <a:endParaRPr lang="en-US" sz="2200" b="1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2" descr="Chat">
            <a:extLst>
              <a:ext uri="{FF2B5EF4-FFF2-40B4-BE49-F238E27FC236}">
                <a16:creationId xmlns:a16="http://schemas.microsoft.com/office/drawing/2014/main" id="{669791EC-6D06-4B6A-9923-11D3A37CC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88083" y="1807234"/>
            <a:ext cx="1518249" cy="15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822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66B0F01-CD54-45AB-A5CA-D0AC0448EEC6}"/>
              </a:ext>
            </a:extLst>
          </p:cNvPr>
          <p:cNvGrpSpPr/>
          <p:nvPr/>
        </p:nvGrpSpPr>
        <p:grpSpPr>
          <a:xfrm>
            <a:off x="288984" y="5401483"/>
            <a:ext cx="11939408" cy="1547183"/>
            <a:chOff x="231475" y="5387106"/>
            <a:chExt cx="11939408" cy="1547183"/>
          </a:xfrm>
        </p:grpSpPr>
        <p:pic>
          <p:nvPicPr>
            <p:cNvPr id="2" name="Picture 2" descr="A picture containing drawing, food&#10;&#10;Description automatically generated">
              <a:extLst>
                <a:ext uri="{FF2B5EF4-FFF2-40B4-BE49-F238E27FC236}">
                  <a16:creationId xmlns:a16="http://schemas.microsoft.com/office/drawing/2014/main" id="{E31C8EA7-95D0-426E-8C6F-A77E3D82A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1475" y="5578416"/>
              <a:ext cx="2987615" cy="1150188"/>
            </a:xfrm>
            <a:prstGeom prst="rect">
              <a:avLst/>
            </a:prstGeom>
          </p:spPr>
        </p:pic>
        <p:pic>
          <p:nvPicPr>
            <p:cNvPr id="3" name="Picture 3" descr="Icon&#10;&#10;Description automatically generated">
              <a:extLst>
                <a:ext uri="{FF2B5EF4-FFF2-40B4-BE49-F238E27FC236}">
                  <a16:creationId xmlns:a16="http://schemas.microsoft.com/office/drawing/2014/main" id="{78806D56-CA40-42AB-B806-6BC6B08F2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8740" y="5387106"/>
              <a:ext cx="3782143" cy="1547183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0F38DB0-4F06-4D03-8562-2AB05ACD8F60}"/>
              </a:ext>
            </a:extLst>
          </p:cNvPr>
          <p:cNvSpPr>
            <a:spLocks noGrp="1"/>
          </p:cNvSpPr>
          <p:nvPr/>
        </p:nvSpPr>
        <p:spPr bwMode="auto">
          <a:xfrm>
            <a:off x="1981200" y="14862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ヒラギノ角ゴ Pro W3" pitchFamily="-96" charset="-128"/>
                <a:cs typeface="Century Gothic" panose="020B050202020202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9pPr>
          </a:lstStyle>
          <a:p>
            <a:r>
              <a:rPr lang="en-CA">
                <a:solidFill>
                  <a:srgbClr val="002060"/>
                </a:solidFill>
                <a:latin typeface="Century Gothic"/>
                <a:ea typeface="ヒラギノ角ゴ Pro W3"/>
              </a:rPr>
              <a:t>SHINE Application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A758C6-44B1-4E1E-90EA-4AEBC50EA5B3}"/>
              </a:ext>
            </a:extLst>
          </p:cNvPr>
          <p:cNvSpPr txBox="1"/>
          <p:nvPr/>
        </p:nvSpPr>
        <p:spPr>
          <a:xfrm>
            <a:off x="4385733" y="1060794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Themes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F2D272-F953-4029-A57C-E2E87570AFF7}"/>
              </a:ext>
            </a:extLst>
          </p:cNvPr>
          <p:cNvGrpSpPr/>
          <p:nvPr/>
        </p:nvGrpSpPr>
        <p:grpSpPr>
          <a:xfrm>
            <a:off x="1079833" y="1657898"/>
            <a:ext cx="10012749" cy="3512753"/>
            <a:chOff x="1079833" y="1657898"/>
            <a:chExt cx="10012749" cy="381585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7525C1E-6551-428C-B877-7BFCCD0EDE41}"/>
                </a:ext>
              </a:extLst>
            </p:cNvPr>
            <p:cNvSpPr/>
            <p:nvPr/>
          </p:nvSpPr>
          <p:spPr>
            <a:xfrm>
              <a:off x="1079833" y="1657898"/>
              <a:ext cx="10012749" cy="3815853"/>
            </a:xfrm>
            <a:prstGeom prst="roundRect">
              <a:avLst>
                <a:gd name="adj" fmla="val 10000"/>
              </a:avLst>
            </a:prstGeom>
            <a:solidFill>
              <a:srgbClr val="5DBA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841EC5F6-213E-4D30-8541-4718EEC66F85}"/>
                </a:ext>
              </a:extLst>
            </p:cNvPr>
            <p:cNvSpPr txBox="1"/>
            <p:nvPr/>
          </p:nvSpPr>
          <p:spPr>
            <a:xfrm>
              <a:off x="1470707" y="1950613"/>
              <a:ext cx="9369052" cy="3262415"/>
            </a:xfrm>
            <a:prstGeom prst="rect">
              <a:avLst/>
            </a:prstGeom>
            <a:solidFill>
              <a:srgbClr val="5DBA8A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t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>
                  <a:solidFill>
                    <a:schemeClr val="tx1"/>
                  </a:solidFill>
                  <a:latin typeface="Arial"/>
                  <a:cs typeface="Arial"/>
                </a:rPr>
                <a:t>Ideally your project will involve one or more of the following themes:</a:t>
              </a:r>
            </a:p>
            <a:p>
              <a:pPr marL="342900" indent="-342900">
                <a:lnSpc>
                  <a:spcPct val="150000"/>
                </a:lnSpc>
                <a:buFont typeface="Arial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Arial"/>
                  <a:cs typeface="Arial"/>
                </a:rPr>
                <a:t>Positive identity formation</a:t>
              </a:r>
            </a:p>
            <a:p>
              <a:pPr marL="342900" indent="-342900">
                <a:lnSpc>
                  <a:spcPct val="150000"/>
                </a:lnSpc>
                <a:buFont typeface="Arial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Arial"/>
                  <a:cs typeface="Arial"/>
                </a:rPr>
                <a:t>Safety</a:t>
              </a:r>
            </a:p>
            <a:p>
              <a:pPr marL="342900" indent="-342900">
                <a:lnSpc>
                  <a:spcPct val="150000"/>
                </a:lnSpc>
                <a:buFont typeface="Arial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Arial"/>
                  <a:cs typeface="Arial"/>
                </a:rPr>
                <a:t>Community building</a:t>
              </a:r>
            </a:p>
            <a:p>
              <a:pPr marL="342900" indent="-342900">
                <a:lnSpc>
                  <a:spcPct val="150000"/>
                </a:lnSpc>
                <a:buFont typeface="Arial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Arial"/>
                  <a:cs typeface="Arial"/>
                </a:rPr>
                <a:t>Anti-racism </a:t>
              </a:r>
            </a:p>
            <a:p>
              <a:pPr>
                <a:lnSpc>
                  <a:spcPct val="150000"/>
                </a:lnSpc>
              </a:pPr>
              <a:r>
                <a:rPr lang="en-US" sz="2000" b="1">
                  <a:solidFill>
                    <a:schemeClr val="tx1"/>
                  </a:solidFill>
                  <a:latin typeface="Arial"/>
                  <a:cs typeface="Arial"/>
                </a:rPr>
                <a:t>Take some time to explain how your project reflects these!</a:t>
              </a:r>
              <a:endParaRPr lang="en-US" sz="4400">
                <a:solidFill>
                  <a:srgbClr val="757070"/>
                </a:solidFill>
                <a:latin typeface="Century Gothic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4400">
                <a:solidFill>
                  <a:srgbClr val="757070"/>
                </a:solidFill>
                <a:latin typeface="Century Gothic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4400">
                <a:solidFill>
                  <a:srgbClr val="757070"/>
                </a:solidFill>
                <a:latin typeface="Century Gothic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4400">
                <a:solidFill>
                  <a:srgbClr val="757070"/>
                </a:solidFill>
                <a:latin typeface="Century Gothic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4400">
                <a:solidFill>
                  <a:srgbClr val="757070"/>
                </a:solidFill>
                <a:latin typeface="Century Gothic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4400">
                <a:solidFill>
                  <a:srgbClr val="757070"/>
                </a:solidFill>
                <a:latin typeface="Century Gothic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4400">
                <a:solidFill>
                  <a:srgbClr val="757070"/>
                </a:solidFill>
                <a:latin typeface="Century Gothic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4400">
                <a:solidFill>
                  <a:srgbClr val="757070"/>
                </a:solidFill>
                <a:latin typeface="Century Gothic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B236592-F4CD-4797-B610-457A2819D242}"/>
              </a:ext>
            </a:extLst>
          </p:cNvPr>
          <p:cNvSpPr txBox="1"/>
          <p:nvPr/>
        </p:nvSpPr>
        <p:spPr>
          <a:xfrm>
            <a:off x="821040" y="641011"/>
            <a:ext cx="770693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3000" b="1">
                <a:solidFill>
                  <a:srgbClr val="002060"/>
                </a:solidFill>
                <a:latin typeface="Arial"/>
                <a:cs typeface="Arial"/>
              </a:rPr>
              <a:t>/12</a:t>
            </a:r>
            <a:endParaRPr lang="en-US" sz="3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3" descr="Neighborhood">
            <a:extLst>
              <a:ext uri="{FF2B5EF4-FFF2-40B4-BE49-F238E27FC236}">
                <a16:creationId xmlns:a16="http://schemas.microsoft.com/office/drawing/2014/main" id="{A3B082E6-0A3B-4C1E-AA0E-73776943B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6725" y="2581325"/>
            <a:ext cx="1733910" cy="1719532"/>
          </a:xfrm>
          <a:prstGeom prst="rect">
            <a:avLst/>
          </a:prstGeom>
        </p:spPr>
      </p:pic>
      <p:pic>
        <p:nvPicPr>
          <p:cNvPr id="14" name="Graphic 14" descr="Dance">
            <a:extLst>
              <a:ext uri="{FF2B5EF4-FFF2-40B4-BE49-F238E27FC236}">
                <a16:creationId xmlns:a16="http://schemas.microsoft.com/office/drawing/2014/main" id="{53F43A5A-94A8-4C33-878A-35DA188A3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00800" y="2753853"/>
            <a:ext cx="169077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11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66B0F01-CD54-45AB-A5CA-D0AC0448EEC6}"/>
              </a:ext>
            </a:extLst>
          </p:cNvPr>
          <p:cNvGrpSpPr/>
          <p:nvPr/>
        </p:nvGrpSpPr>
        <p:grpSpPr>
          <a:xfrm>
            <a:off x="288984" y="5401483"/>
            <a:ext cx="11939408" cy="1547183"/>
            <a:chOff x="231475" y="5387106"/>
            <a:chExt cx="11939408" cy="1547183"/>
          </a:xfrm>
        </p:grpSpPr>
        <p:pic>
          <p:nvPicPr>
            <p:cNvPr id="2" name="Picture 2" descr="A picture containing drawing, food&#10;&#10;Description automatically generated">
              <a:extLst>
                <a:ext uri="{FF2B5EF4-FFF2-40B4-BE49-F238E27FC236}">
                  <a16:creationId xmlns:a16="http://schemas.microsoft.com/office/drawing/2014/main" id="{E31C8EA7-95D0-426E-8C6F-A77E3D82A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1475" y="5578416"/>
              <a:ext cx="2987615" cy="1150188"/>
            </a:xfrm>
            <a:prstGeom prst="rect">
              <a:avLst/>
            </a:prstGeom>
          </p:spPr>
        </p:pic>
        <p:pic>
          <p:nvPicPr>
            <p:cNvPr id="3" name="Picture 3" descr="Icon&#10;&#10;Description automatically generated">
              <a:extLst>
                <a:ext uri="{FF2B5EF4-FFF2-40B4-BE49-F238E27FC236}">
                  <a16:creationId xmlns:a16="http://schemas.microsoft.com/office/drawing/2014/main" id="{78806D56-CA40-42AB-B806-6BC6B08F2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8740" y="5387106"/>
              <a:ext cx="3782143" cy="1547183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0F38DB0-4F06-4D03-8562-2AB05ACD8F60}"/>
              </a:ext>
            </a:extLst>
          </p:cNvPr>
          <p:cNvSpPr>
            <a:spLocks noGrp="1"/>
          </p:cNvSpPr>
          <p:nvPr/>
        </p:nvSpPr>
        <p:spPr bwMode="auto">
          <a:xfrm>
            <a:off x="1981200" y="-4442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ヒラギノ角ゴ Pro W3" pitchFamily="-96" charset="-128"/>
                <a:cs typeface="Century Gothic" panose="020B050202020202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pitchFamily="-96" charset="-128"/>
                <a:cs typeface="ヒラギノ角ゴ Pro W3" pitchFamily="-96" charset="-128"/>
              </a:defRPr>
            </a:lvl9pPr>
          </a:lstStyle>
          <a:p>
            <a:r>
              <a:rPr lang="en-CA">
                <a:solidFill>
                  <a:srgbClr val="002060"/>
                </a:solidFill>
                <a:latin typeface="Century Gothic"/>
                <a:ea typeface="ヒラギノ角ゴ Pro W3"/>
              </a:rPr>
              <a:t>SHINE Application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A758C6-44B1-4E1E-90EA-4AEBC50EA5B3}"/>
              </a:ext>
            </a:extLst>
          </p:cNvPr>
          <p:cNvSpPr txBox="1"/>
          <p:nvPr/>
        </p:nvSpPr>
        <p:spPr>
          <a:xfrm>
            <a:off x="4774750" y="867742"/>
            <a:ext cx="26483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/>
                <a:cs typeface="Arial"/>
              </a:rPr>
              <a:t>Project Logistics</a:t>
            </a:r>
            <a:endParaRPr lang="en-US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D3A1EE-1993-4D77-B780-0776F06CEF00}"/>
              </a:ext>
            </a:extLst>
          </p:cNvPr>
          <p:cNvGrpSpPr/>
          <p:nvPr/>
        </p:nvGrpSpPr>
        <p:grpSpPr>
          <a:xfrm>
            <a:off x="642246" y="1328853"/>
            <a:ext cx="11145752" cy="4192850"/>
            <a:chOff x="5156" y="-234170"/>
            <a:chExt cx="10549920" cy="404827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85C0AC0-0350-48BF-9BF9-9DC15CE68132}"/>
                </a:ext>
              </a:extLst>
            </p:cNvPr>
            <p:cNvSpPr/>
            <p:nvPr/>
          </p:nvSpPr>
          <p:spPr>
            <a:xfrm>
              <a:off x="5156" y="-234170"/>
              <a:ext cx="10549920" cy="40482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F03E4A75-43AE-467F-B7D0-1028ABEE2117}"/>
                </a:ext>
              </a:extLst>
            </p:cNvPr>
            <p:cNvSpPr txBox="1"/>
            <p:nvPr/>
          </p:nvSpPr>
          <p:spPr>
            <a:xfrm>
              <a:off x="93286" y="-54087"/>
              <a:ext cx="10231961" cy="3102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t" anchorCtr="0">
              <a:no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Arial"/>
                  <a:cs typeface="Arial"/>
                </a:rPr>
                <a:t>Provide some specifics on how you will create your project! This means:</a:t>
              </a:r>
            </a:p>
            <a:p>
              <a:endParaRPr lang="en-US" sz="2000" b="1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US" sz="2000">
                  <a:solidFill>
                    <a:schemeClr val="bg1"/>
                  </a:solidFill>
                  <a:latin typeface="Arial"/>
                  <a:cs typeface="Arial"/>
                </a:rPr>
                <a:t>What format you will be using for your arts project?</a:t>
              </a:r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US" sz="2000">
                  <a:solidFill>
                    <a:schemeClr val="bg1"/>
                  </a:solidFill>
                  <a:latin typeface="Arial"/>
                  <a:cs typeface="Arial"/>
                </a:rPr>
                <a:t>How will you organize and collaborate with your group?</a:t>
              </a:r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US" sz="2000">
                  <a:solidFill>
                    <a:schemeClr val="bg1"/>
                  </a:solidFill>
                  <a:latin typeface="Arial"/>
                  <a:cs typeface="Arial"/>
                </a:rPr>
                <a:t>What materials will you need to complete your project?</a:t>
              </a:r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US" sz="2000">
                  <a:solidFill>
                    <a:schemeClr val="bg1"/>
                  </a:solidFill>
                  <a:latin typeface="Arial"/>
                  <a:cs typeface="Arial"/>
                </a:rPr>
                <a:t>What is your timeline for competing your project?</a:t>
              </a:r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US" sz="2000">
                  <a:solidFill>
                    <a:schemeClr val="bg1"/>
                  </a:solidFill>
                  <a:latin typeface="Arial"/>
                  <a:cs typeface="Arial"/>
                </a:rPr>
                <a:t>How do you plan on uploading/ submitting your work?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000" b="1" i="1">
                <a:solidFill>
                  <a:schemeClr val="bg1"/>
                </a:solidFill>
                <a:latin typeface="Arial"/>
                <a:cs typeface="Arial"/>
              </a:endParaRPr>
            </a:p>
            <a:p>
              <a:pPr>
                <a:lnSpc>
                  <a:spcPct val="150000"/>
                </a:lnSpc>
              </a:pPr>
              <a:r>
                <a:rPr lang="en-US" sz="2000" b="1" i="1">
                  <a:solidFill>
                    <a:schemeClr val="bg1"/>
                  </a:solidFill>
                  <a:latin typeface="Arial"/>
                  <a:cs typeface="Arial"/>
                </a:rPr>
                <a:t>We want to see your clear understanding and commitment on completing your project!</a:t>
              </a:r>
              <a:endParaRPr lang="en-US" sz="2000" i="1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3CAB745-2174-424D-B49E-9EB6AA77E9A7}"/>
              </a:ext>
            </a:extLst>
          </p:cNvPr>
          <p:cNvSpPr txBox="1"/>
          <p:nvPr/>
        </p:nvSpPr>
        <p:spPr>
          <a:xfrm>
            <a:off x="821040" y="641011"/>
            <a:ext cx="770693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3000" b="1">
                <a:solidFill>
                  <a:srgbClr val="002060"/>
                </a:solidFill>
                <a:latin typeface="Arial"/>
                <a:cs typeface="Arial"/>
              </a:rPr>
              <a:t>/10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5" name="Graphic 7" descr="Group brainstorm">
            <a:extLst>
              <a:ext uri="{FF2B5EF4-FFF2-40B4-BE49-F238E27FC236}">
                <a16:creationId xmlns:a16="http://schemas.microsoft.com/office/drawing/2014/main" id="{45BF750A-2CD2-4986-A47E-8116D8F22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57404" y="2267309"/>
            <a:ext cx="2366513" cy="23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48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0b7f31e380949049e65fd992a8383f1 xmlns="ff474889-dd08-4d8b-adec-675e6e3c60d8">
      <Terms xmlns="http://schemas.microsoft.com/office/infopath/2007/PartnerControls">
        <TermInfo xmlns="http://schemas.microsoft.com/office/infopath/2007/PartnerControls">
          <TermName xmlns="http://schemas.microsoft.com/office/infopath/2007/PartnerControls">Youth</TermName>
          <TermId xmlns="http://schemas.microsoft.com/office/infopath/2007/PartnerControls">9b666d04-07a9-48e7-8591-7537528695ba</TermId>
        </TermInfo>
      </Terms>
    </p0b7f31e380949049e65fd992a8383f1>
    <jb0de648659b4ccc8315826f37e199da xmlns="ff474889-dd08-4d8b-adec-675e6e3c60d8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2b4831c4-5e06-4503-882e-b0854dc977be</TermId>
        </TermInfo>
      </Terms>
    </jb0de648659b4ccc8315826f37e199da>
    <TaxCatchAll xmlns="ff474889-dd08-4d8b-adec-675e6e3c60d8">
      <Value>30</Value>
      <Value>2</Value>
      <Value>1</Value>
      <Value>56</Value>
    </TaxCatchAll>
    <cf723cf4f6294ac786df8ce0a748dce8 xmlns="ff474889-dd08-4d8b-adec-675e6e3c60d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2020</TermName>
          <TermId xmlns="http://schemas.microsoft.com/office/infopath/2007/PartnerControls">b5a8e3c3-c376-468f-966b-959e85acff83</TermId>
        </TermInfo>
      </Terms>
    </cf723cf4f6294ac786df8ce0a748dce8>
    <b29990bc71ee4cadab55254fffefc073 xmlns="ff474889-dd08-4d8b-adec-675e6e3c60d8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Communications</TermName>
          <TermId xmlns="http://schemas.microsoft.com/office/infopath/2007/PartnerControls">99a2ab24-1efc-4892-b338-185585ec7f9b</TermId>
        </TermInfo>
      </Terms>
    </b29990bc71ee4cadab55254fffefc073>
    <SharedWithUsers xmlns="ff474889-dd08-4d8b-adec-675e6e3c60d8">
      <UserInfo>
        <DisplayName>Abraham, Madison</DisplayName>
        <AccountId>31</AccountId>
        <AccountType/>
      </UserInfo>
      <UserInfo>
        <DisplayName>Worsfold, Nancy</DisplayName>
        <AccountId>17</AccountId>
        <AccountType/>
      </UserInfo>
    </SharedWithUsers>
    <lcf76f155ced4ddcb4097134ff3c332f xmlns="a3c222db-0872-492f-84e0-6f6a325d40e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rime Prevention Document" ma:contentTypeID="0x010100A85AD0C04AA142B6BAF633C1CED63B713C00ACC8B31AA3AF1A49A2B9DA2AFC050ACA" ma:contentTypeVersion="22" ma:contentTypeDescription=" " ma:contentTypeScope="" ma:versionID="f73448242b7418bd1718ae93ef12feda">
  <xsd:schema xmlns:xsd="http://www.w3.org/2001/XMLSchema" xmlns:xs="http://www.w3.org/2001/XMLSchema" xmlns:p="http://schemas.microsoft.com/office/2006/metadata/properties" xmlns:ns2="ff474889-dd08-4d8b-adec-675e6e3c60d8" xmlns:ns3="a3c222db-0872-492f-84e0-6f6a325d40ee" targetNamespace="http://schemas.microsoft.com/office/2006/metadata/properties" ma:root="true" ma:fieldsID="81e939988fa606263fe56c2040b9019d" ns2:_="" ns3:_="">
    <xsd:import namespace="ff474889-dd08-4d8b-adec-675e6e3c60d8"/>
    <xsd:import namespace="a3c222db-0872-492f-84e0-6f6a325d40ee"/>
    <xsd:element name="properties">
      <xsd:complexType>
        <xsd:sequence>
          <xsd:element name="documentManagement">
            <xsd:complexType>
              <xsd:all>
                <xsd:element ref="ns2:cf723cf4f6294ac786df8ce0a748dce8" minOccurs="0"/>
                <xsd:element ref="ns2:TaxCatchAll" minOccurs="0"/>
                <xsd:element ref="ns2:TaxCatchAllLabel" minOccurs="0"/>
                <xsd:element ref="ns2:jb0de648659b4ccc8315826f37e199da" minOccurs="0"/>
                <xsd:element ref="ns2:b29990bc71ee4cadab55254fffefc073" minOccurs="0"/>
                <xsd:element ref="ns2:p0b7f31e380949049e65fd992a8383f1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74889-dd08-4d8b-adec-675e6e3c60d8" elementFormDefault="qualified">
    <xsd:import namespace="http://schemas.microsoft.com/office/2006/documentManagement/types"/>
    <xsd:import namespace="http://schemas.microsoft.com/office/infopath/2007/PartnerControls"/>
    <xsd:element name="cf723cf4f6294ac786df8ce0a748dce8" ma:index="8" ma:taxonomy="true" ma:internalName="cf723cf4f6294ac786df8ce0a748dce8" ma:taxonomyFieldName="Year" ma:displayName="Year" ma:readOnly="false" ma:default="2;#2020|b5a8e3c3-c376-468f-966b-959e85acff83" ma:fieldId="{cf723cf4-f629-4ac7-86df-8ce0a748dce8}" ma:sspId="6be35c7e-fc95-41ab-9e72-a2445f84d619" ma:termSetId="cd130b44-332d-48b5-a541-332e3698f6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6289865e-45bb-4386-96bd-fd405ac4b655}" ma:internalName="TaxCatchAll" ma:showField="CatchAllData" ma:web="ff474889-dd08-4d8b-adec-675e6e3c60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6289865e-45bb-4386-96bd-fd405ac4b655}" ma:internalName="TaxCatchAllLabel" ma:readOnly="true" ma:showField="CatchAllDataLabel" ma:web="ff474889-dd08-4d8b-adec-675e6e3c60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b0de648659b4ccc8315826f37e199da" ma:index="12" ma:taxonomy="true" ma:internalName="jb0de648659b4ccc8315826f37e199da" ma:taxonomyFieldName="Document_x0020_Status" ma:displayName="Document Status" ma:readOnly="false" ma:default="1;#Draft|2b4831c4-5e06-4503-882e-b0854dc977be" ma:fieldId="{3b0de648-659b-4ccc-8315-826f37e199da}" ma:sspId="6be35c7e-fc95-41ab-9e72-a2445f84d619" ma:termSetId="56ecd3ec-27cf-4732-8d9c-e53480740c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29990bc71ee4cadab55254fffefc073" ma:index="14" nillable="true" ma:taxonomy="true" ma:internalName="b29990bc71ee4cadab55254fffefc073" ma:taxonomyFieldName="Crime_x0020_Prevention_x0020_Document_x0020_Type" ma:displayName="Crime Prevention Document Type" ma:readOnly="false" ma:default="" ma:fieldId="{b29990bc-71ee-4cad-ab55-254fffefc073}" ma:sspId="6be35c7e-fc95-41ab-9e72-a2445f84d619" ma:termSetId="9fb29da0-b8b2-4170-8d82-a1fdde61e3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b7f31e380949049e65fd992a8383f1" ma:index="16" nillable="true" ma:taxonomy="true" ma:internalName="p0b7f31e380949049e65fd992a8383f1" ma:taxonomyFieldName="Crime_x0020_Prevention_x0020_Pillar" ma:displayName="Crime Prevention Pillar" ma:readOnly="false" ma:default="" ma:fieldId="{90b7f31e-3809-4904-9e65-fd992a8383f1}" ma:taxonomyMulti="true" ma:sspId="6be35c7e-fc95-41ab-9e72-a2445f84d619" ma:termSetId="fce556b4-a3a6-4974-8c1f-50c0daad7fb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222db-0872-492f-84e0-6f6a325d40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9" nillable="true" ma:displayName="Location" ma:internalName="MediaServiceLocation" ma:readOnly="true">
      <xsd:simpleType>
        <xsd:restriction base="dms:Text"/>
      </xsd:simpleType>
    </xsd:element>
    <xsd:element name="MediaLengthInSeconds" ma:index="3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2" nillable="true" ma:taxonomy="true" ma:internalName="lcf76f155ced4ddcb4097134ff3c332f" ma:taxonomyFieldName="MediaServiceImageTags" ma:displayName="Image Tags" ma:readOnly="false" ma:fieldId="{5cf76f15-5ced-4ddc-b409-7134ff3c332f}" ma:taxonomyMulti="true" ma:sspId="6be35c7e-fc95-41ab-9e72-a2445f84d6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947DD-9418-44A9-A8FF-40418838E8E1}">
  <ds:schemaRefs>
    <ds:schemaRef ds:uri="a3c222db-0872-492f-84e0-6f6a325d40ee"/>
    <ds:schemaRef ds:uri="http://purl.org/dc/terms/"/>
    <ds:schemaRef ds:uri="http://www.w3.org/XML/1998/namespace"/>
    <ds:schemaRef ds:uri="http://purl.org/dc/elements/1.1/"/>
    <ds:schemaRef ds:uri="ff474889-dd08-4d8b-adec-675e6e3c60d8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7F972C0-B5B6-437B-9850-2EA3E2F53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474889-dd08-4d8b-adec-675e6e3c60d8"/>
    <ds:schemaRef ds:uri="a3c222db-0872-492f-84e0-6f6a325d40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3E08E1-5679-4C6C-AC02-2CB66B2843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561</Words>
  <Application>Microsoft Office PowerPoint</Application>
  <PresentationFormat>Widescreen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Mohamed, Fowzia</cp:lastModifiedBy>
  <cp:revision>5</cp:revision>
  <dcterms:created xsi:type="dcterms:W3CDTF">2020-11-09T12:58:19Z</dcterms:created>
  <dcterms:modified xsi:type="dcterms:W3CDTF">2022-10-03T15:47:06Z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Status">
    <vt:lpwstr>1;#Draft|2b4831c4-5e06-4503-882e-b0854dc977be</vt:lpwstr>
  </property>
  <property fmtid="{D5CDD505-2E9C-101B-9397-08002B2CF9AE}" pid="3" name="Crime_x0020_Prevention_x0020_Document_x0020_Type">
    <vt:lpwstr/>
  </property>
  <property fmtid="{D5CDD505-2E9C-101B-9397-08002B2CF9AE}" pid="4" name="ld224bcfc3334ad59ca866b982a2c91d">
    <vt:lpwstr/>
  </property>
  <property fmtid="{D5CDD505-2E9C-101B-9397-08002B2CF9AE}" pid="5" name="Active">
    <vt:bool>true</vt:bool>
  </property>
  <property fmtid="{D5CDD505-2E9C-101B-9397-08002B2CF9AE}" pid="6" name="Crime_x0020_Prevention_x0020_Category">
    <vt:lpwstr/>
  </property>
  <property fmtid="{D5CDD505-2E9C-101B-9397-08002B2CF9AE}" pid="7" name="Year">
    <vt:lpwstr>2;#2020|b5a8e3c3-c376-468f-966b-959e85acff83</vt:lpwstr>
  </property>
  <property fmtid="{D5CDD505-2E9C-101B-9397-08002B2CF9AE}" pid="8" name="ContentTypeId">
    <vt:lpwstr>0x010100A85AD0C04AA142B6BAF633C1CED63B713C00ACC8B31AA3AF1A49A2B9DA2AFC050ACA</vt:lpwstr>
  </property>
  <property fmtid="{D5CDD505-2E9C-101B-9397-08002B2CF9AE}" pid="9" name="Crime Prevention Category">
    <vt:lpwstr/>
  </property>
  <property fmtid="{D5CDD505-2E9C-101B-9397-08002B2CF9AE}" pid="10" name="Crime Prevention Document Type">
    <vt:lpwstr>56;#Internal Communications|99a2ab24-1efc-4892-b338-185585ec7f9b</vt:lpwstr>
  </property>
  <property fmtid="{D5CDD505-2E9C-101B-9397-08002B2CF9AE}" pid="11" name="Crime Prevention Pillar">
    <vt:lpwstr>30;#Youth|9b666d04-07a9-48e7-8591-7537528695ba</vt:lpwstr>
  </property>
  <property fmtid="{D5CDD505-2E9C-101B-9397-08002B2CF9AE}" pid="12" name="_docset_NoMedatataSyncRequired">
    <vt:lpwstr>False</vt:lpwstr>
  </property>
</Properties>
</file>